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4"/>
  </p:sldMasterIdLst>
  <p:notesMasterIdLst>
    <p:notesMasterId r:id="rId15"/>
  </p:notesMasterIdLst>
  <p:handoutMasterIdLst>
    <p:handoutMasterId r:id="rId16"/>
  </p:handoutMasterIdLst>
  <p:sldIdLst>
    <p:sldId id="2145706623" r:id="rId5"/>
    <p:sldId id="2145706608" r:id="rId6"/>
    <p:sldId id="2145706609" r:id="rId7"/>
    <p:sldId id="2145706626" r:id="rId8"/>
    <p:sldId id="2145706627" r:id="rId9"/>
    <p:sldId id="263" r:id="rId10"/>
    <p:sldId id="2145706620" r:id="rId11"/>
    <p:sldId id="2145706624" r:id="rId12"/>
    <p:sldId id="2145706625" r:id="rId13"/>
    <p:sldId id="2145706621" r:id="rId14"/>
  </p:sldIdLst>
  <p:sldSz cx="12192000" cy="6858000"/>
  <p:notesSz cx="9144000" cy="6858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ctivity 4" id="{7FEC38BB-0FD1-E44B-A9D8-5C517B223058}">
          <p14:sldIdLst>
            <p14:sldId id="2145706623"/>
            <p14:sldId id="2145706608"/>
            <p14:sldId id="2145706609"/>
            <p14:sldId id="2145706626"/>
            <p14:sldId id="2145706627"/>
            <p14:sldId id="263"/>
            <p14:sldId id="2145706620"/>
            <p14:sldId id="2145706624"/>
            <p14:sldId id="2145706625"/>
            <p14:sldId id="21457066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7">
          <p15:clr>
            <a:srgbClr val="A4A3A4"/>
          </p15:clr>
        </p15:guide>
        <p15:guide id="2" pos="293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7F0122D-D559-6C28-E842-50B392C7AEA3}" name="Jeff Culver" initials="JC" userId="b9b3ca0da04cc0c3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erri Sharp" initials="TS" lastIdx="17" clrIdx="0"/>
  <p:cmAuthor id="1" name="Sherwin Tolentino" initials="ST" lastIdx="2" clrIdx="1"/>
  <p:cmAuthor id="2" name="Jeff Culver" initials="JC" lastIdx="38" clrIdx="2">
    <p:extLst>
      <p:ext uri="{19B8F6BF-5375-455C-9EA6-DF929625EA0E}">
        <p15:presenceInfo xmlns:p15="http://schemas.microsoft.com/office/powerpoint/2012/main" userId="b9b3ca0da04cc0c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5B"/>
    <a:srgbClr val="DA2D22"/>
    <a:srgbClr val="F5F3ED"/>
    <a:srgbClr val="F7F7F7"/>
    <a:srgbClr val="F14335"/>
    <a:srgbClr val="D7CBB3"/>
    <a:srgbClr val="357172"/>
    <a:srgbClr val="428F8D"/>
    <a:srgbClr val="62C1AB"/>
    <a:srgbClr val="4FA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90" autoAdjust="0"/>
    <p:restoredTop sz="96327" autoAdjust="0"/>
  </p:normalViewPr>
  <p:slideViewPr>
    <p:cSldViewPr snapToGrid="0" showGuides="1">
      <p:cViewPr>
        <p:scale>
          <a:sx n="112" d="100"/>
          <a:sy n="112" d="100"/>
        </p:scale>
        <p:origin x="160" y="536"/>
      </p:cViewPr>
      <p:guideLst>
        <p:guide orient="horz" pos="79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7" d="100"/>
        <a:sy n="147" d="100"/>
      </p:scale>
      <p:origin x="0" y="0"/>
    </p:cViewPr>
  </p:sorterViewPr>
  <p:notesViewPr>
    <p:cSldViewPr snapToGrid="0" showGuides="1">
      <p:cViewPr varScale="1">
        <p:scale>
          <a:sx n="160" d="100"/>
          <a:sy n="160" d="100"/>
        </p:scale>
        <p:origin x="1856" y="184"/>
      </p:cViewPr>
      <p:guideLst>
        <p:guide orient="horz" pos="2217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Text&#10;&#10;Description automatically generated">
            <a:extLst>
              <a:ext uri="{FF2B5EF4-FFF2-40B4-BE49-F238E27FC236}">
                <a16:creationId xmlns:a16="http://schemas.microsoft.com/office/drawing/2014/main" id="{FA735B81-DF12-0A2A-4B6D-1E490F7BCC5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8364" y="84391"/>
            <a:ext cx="2687271" cy="53304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687C42-50DD-9EEC-514C-CDA7185055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49735-D42E-44B2-848C-D4B802957AF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AD259C-4DC5-E9B3-C09A-034DD87AB8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966075" y="0"/>
            <a:ext cx="3176337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490E5-C935-4AC4-A7B6-2ACD9F263600}" type="datetimeFigureOut">
              <a:rPr lang="en-US" smtClean="0"/>
              <a:t>2/13/24</a:t>
            </a:fld>
            <a:endParaRPr lang="en-US"/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58F7DE40-D389-B73F-942C-62EAF8320D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6337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18BC53-F92F-3735-ED7F-CE9DF27539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95799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Text&#10;&#10;Description automatically generated">
            <a:extLst>
              <a:ext uri="{FF2B5EF4-FFF2-40B4-BE49-F238E27FC236}">
                <a16:creationId xmlns:a16="http://schemas.microsoft.com/office/drawing/2014/main" id="{B53B2088-C831-0732-AEA9-B0C2F755618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8364" y="84391"/>
            <a:ext cx="2687271" cy="53304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E49711-A5DC-13CF-5900-87BBBEC10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881CE-73F7-466E-B301-679E4FB5AB8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Notes Placeholder 7">
            <a:extLst>
              <a:ext uri="{FF2B5EF4-FFF2-40B4-BE49-F238E27FC236}">
                <a16:creationId xmlns:a16="http://schemas.microsoft.com/office/drawing/2014/main" id="{ACE59C4E-5B59-6508-98C6-78EA34A74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310640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4999FEC-4C0D-A14E-3B33-E7C4506A65B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6002171" y="0"/>
            <a:ext cx="3140242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8CA56-C0E4-453E-827B-C80317EA3928}" type="datetimeFigureOut">
              <a:rPr lang="en-US" smtClean="0"/>
              <a:t>2/13/24</a:t>
            </a:fld>
            <a:endParaRPr lang="en-US" dirty="0"/>
          </a:p>
        </p:txBody>
      </p:sp>
      <p:sp>
        <p:nvSpPr>
          <p:cNvPr id="10" name="Header Placeholder 9">
            <a:extLst>
              <a:ext uri="{FF2B5EF4-FFF2-40B4-BE49-F238E27FC236}">
                <a16:creationId xmlns:a16="http://schemas.microsoft.com/office/drawing/2014/main" id="{6F686E65-1292-18F7-7E5F-D8AB010B47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40242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1" name="Slide Image Placeholder 10">
            <a:extLst>
              <a:ext uri="{FF2B5EF4-FFF2-40B4-BE49-F238E27FC236}">
                <a16:creationId xmlns:a16="http://schemas.microsoft.com/office/drawing/2014/main" id="{D5E49594-2C2D-04B2-3E95-84290DAE52E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EA06232D-076C-E28D-C389-49A908E4635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9508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indent="0" algn="l" defTabSz="1218987" rtl="0" eaLnBrk="1" latinLnBrk="0" hangingPunct="1">
      <a:spcAft>
        <a:spcPts val="800"/>
      </a:spcAft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1pPr>
    <a:lvl2pPr marL="288925" indent="0" algn="l" defTabSz="1218987" rtl="0" eaLnBrk="1" latinLnBrk="0" hangingPunct="1">
      <a:spcAft>
        <a:spcPts val="800"/>
      </a:spcAft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2pPr>
    <a:lvl3pPr marL="457200" indent="0" algn="l" defTabSz="1218987" rtl="0" eaLnBrk="1" latinLnBrk="0" hangingPunct="1">
      <a:spcAft>
        <a:spcPts val="800"/>
      </a:spcAft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3pPr>
    <a:lvl4pPr marL="685800" indent="0" algn="l" defTabSz="1218987" rtl="0" eaLnBrk="1" latinLnBrk="0" hangingPunct="1">
      <a:spcAft>
        <a:spcPts val="800"/>
      </a:spcAft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4pPr>
    <a:lvl5pPr marL="914400" indent="0" algn="l" defTabSz="1218987" rtl="0" eaLnBrk="1" latinLnBrk="0" hangingPunct="1">
      <a:spcAft>
        <a:spcPts val="800"/>
      </a:spcAft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Text Only 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E754AC18-9DE6-D125-2E6A-AB588FCA9E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24505" y="2333408"/>
            <a:ext cx="3562783" cy="17813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09015" y="2927644"/>
            <a:ext cx="6471489" cy="52322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cap="none" baseline="0">
                <a:solidFill>
                  <a:schemeClr val="accent6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18605" y="3633967"/>
            <a:ext cx="6471489" cy="338554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 sz="2000" b="0" baseline="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409015" y="4832732"/>
            <a:ext cx="6481079" cy="73000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2117" indent="0">
              <a:lnSpc>
                <a:spcPts val="2267"/>
              </a:lnSpc>
              <a:spcBef>
                <a:spcPts val="0"/>
              </a:spcBef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2pPr>
            <a:lvl3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3pPr>
            <a:lvl4pPr marL="2117" indent="0">
              <a:lnSpc>
                <a:spcPts val="2267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4pPr>
            <a:lvl5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Presenter Name 1</a:t>
            </a:r>
          </a:p>
          <a:p>
            <a:pPr lvl="2"/>
            <a:r>
              <a:rPr lang="en-US" dirty="0"/>
              <a:t>Presenter Name 2</a:t>
            </a:r>
          </a:p>
          <a:p>
            <a:pPr lvl="4"/>
            <a:r>
              <a:rPr lang="en-US" dirty="0"/>
              <a:t>Presenter Name 3</a:t>
            </a:r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A303C88B-4779-4670-A7F1-607EA339D1D0}"/>
              </a:ext>
            </a:extLst>
          </p:cNvPr>
          <p:cNvCxnSpPr>
            <a:cxnSpLocks/>
          </p:cNvCxnSpPr>
          <p:nvPr userDrawn="1"/>
        </p:nvCxnSpPr>
        <p:spPr>
          <a:xfrm>
            <a:off x="4107452" y="517490"/>
            <a:ext cx="0" cy="582302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E901EDA-B80C-4264-BE6D-BDD2C206C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8488" y="5941204"/>
            <a:ext cx="6472237" cy="184666"/>
          </a:xfrm>
        </p:spPr>
        <p:txBody>
          <a:bodyPr anchor="ctr"/>
          <a:lstStyle>
            <a:lvl1pPr marL="0" algn="l" defTabSz="1218987" rtl="0" eaLnBrk="1" latinLnBrk="0" hangingPunct="1">
              <a:lnSpc>
                <a:spcPct val="100000"/>
              </a:lnSpc>
              <a:spcBef>
                <a:spcPts val="0"/>
              </a:spcBef>
              <a:defRPr lang="en-US" sz="1200" kern="1200" spc="2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2813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- Blac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3D95C-DA9F-E8D8-85EA-0408F4E1E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Basic text slide - black background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8D65EF4-C0B6-0C4A-89B3-44D655F65FF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B01B7B4-F5C3-C547-A371-83188B738CA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1" name="Date Placeholder 5">
            <a:extLst>
              <a:ext uri="{FF2B5EF4-FFF2-40B4-BE49-F238E27FC236}">
                <a16:creationId xmlns:a16="http://schemas.microsoft.com/office/drawing/2014/main" id="{560954BA-966B-314F-9EB1-CE3F2110CD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00B088D-EBC8-0A4B-A727-BFFAA024B482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19" name="Footer Placeholder 6">
            <a:extLst>
              <a:ext uri="{FF2B5EF4-FFF2-40B4-BE49-F238E27FC236}">
                <a16:creationId xmlns:a16="http://schemas.microsoft.com/office/drawing/2014/main" id="{603871BE-0B86-574C-858D-FE7A509951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0" name="Slide Number Placeholder 7">
            <a:extLst>
              <a:ext uri="{FF2B5EF4-FFF2-40B4-BE49-F238E27FC236}">
                <a16:creationId xmlns:a16="http://schemas.microsoft.com/office/drawing/2014/main" id="{98DDC874-95E0-2241-859F-A6AE5EB99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2B8787F-7A6C-20FC-9105-4CF25DCE07A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2925" y="1562099"/>
            <a:ext cx="11120438" cy="4649073"/>
          </a:xfrm>
          <a:solidFill>
            <a:schemeClr val="tx1"/>
          </a:solidFill>
        </p:spPr>
        <p:txBody>
          <a:bodyPr lIns="182880" tIns="182880" rIns="182880" bIns="18288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204238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r graphic - 2 Columns +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CF294-11EE-4677-7713-B08E6301C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Text or graphic - 2 Columns + headers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893046DD-C65D-964F-9393-B63DDD14EA5E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446BCE5A-C6EA-3D45-B6AA-69F8F5DE5F7C}"/>
              </a:ext>
            </a:extLst>
          </p:cNvPr>
          <p:cNvSpPr>
            <a:spLocks noGrp="1"/>
          </p:cNvSpPr>
          <p:nvPr>
            <p:ph type="body" sz="quarter" idx="2" hasCustomPrompt="1"/>
          </p:nvPr>
        </p:nvSpPr>
        <p:spPr>
          <a:xfrm>
            <a:off x="534221" y="1641186"/>
            <a:ext cx="5439928" cy="27699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>
              <a:spcAft>
                <a:spcPts val="0"/>
              </a:spcAft>
              <a:buNone/>
              <a:defRPr lang="en-US" b="1" baseline="0" dirty="0"/>
            </a:lvl1pPr>
          </a:lstStyle>
          <a:p>
            <a:pPr marL="171501" lvl="0" indent="-171501"/>
            <a:r>
              <a:rPr lang="en-US" dirty="0"/>
              <a:t>Header 1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03B810ED-E68E-4637-9472-F6D25D1E692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534220" y="2244720"/>
            <a:ext cx="5447479" cy="3889379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/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20F34A11-D1C4-1141-A437-411C04A150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86359" y="1641186"/>
            <a:ext cx="5368926" cy="2769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>
              <a:spcAft>
                <a:spcPts val="0"/>
              </a:spcAft>
              <a:buNone/>
              <a:defRPr lang="en-US" b="1" baseline="0" dirty="0"/>
            </a:lvl1pPr>
          </a:lstStyle>
          <a:p>
            <a:pPr marL="171501" lvl="0" indent="-171501"/>
            <a:r>
              <a:rPr lang="en-US" dirty="0"/>
              <a:t>Header 2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3302C231-A124-4DBC-9E31-CF4A9E847ABD}"/>
              </a:ext>
            </a:extLst>
          </p:cNvPr>
          <p:cNvSpPr>
            <a:spLocks noGrp="1"/>
          </p:cNvSpPr>
          <p:nvPr>
            <p:ph sz="quarter" idx="5" hasCustomPrompt="1"/>
          </p:nvPr>
        </p:nvSpPr>
        <p:spPr>
          <a:xfrm>
            <a:off x="6287039" y="2244720"/>
            <a:ext cx="5376378" cy="3889379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27BCA7FC-1CDF-B248-A0FE-220C98855C34}"/>
              </a:ext>
            </a:extLst>
          </p:cNvPr>
          <p:cNvSpPr>
            <a:spLocks noGrp="1"/>
          </p:cNvSpPr>
          <p:nvPr>
            <p:ph type="body" sz="quarter" idx="6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2" name="Date Placeholder 8">
            <a:extLst>
              <a:ext uri="{FF2B5EF4-FFF2-40B4-BE49-F238E27FC236}">
                <a16:creationId xmlns:a16="http://schemas.microsoft.com/office/drawing/2014/main" id="{351902C6-7022-D242-9AEC-97393407D1E7}"/>
              </a:ext>
            </a:extLst>
          </p:cNvPr>
          <p:cNvSpPr>
            <a:spLocks noGrp="1"/>
          </p:cNvSpPr>
          <p:nvPr>
            <p:ph type="dt" sz="half" idx="7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4C9AFA8-1BB0-654B-9145-B4CBFD775C4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0" name="Footer Placeholder 9">
            <a:extLst>
              <a:ext uri="{FF2B5EF4-FFF2-40B4-BE49-F238E27FC236}">
                <a16:creationId xmlns:a16="http://schemas.microsoft.com/office/drawing/2014/main" id="{1783B01A-32CF-8245-B7F6-C1BC02D8D533}"/>
              </a:ext>
            </a:extLst>
          </p:cNvPr>
          <p:cNvSpPr>
            <a:spLocks noGrp="1"/>
          </p:cNvSpPr>
          <p:nvPr>
            <p:ph type="ftr" sz="quarter" idx="8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1" name="Slide Number Placeholder 10">
            <a:extLst>
              <a:ext uri="{FF2B5EF4-FFF2-40B4-BE49-F238E27FC236}">
                <a16:creationId xmlns:a16="http://schemas.microsoft.com/office/drawing/2014/main" id="{DEEC593F-5090-F54D-9DE4-8B999E86D6AC}"/>
              </a:ext>
            </a:extLst>
          </p:cNvPr>
          <p:cNvSpPr>
            <a:spLocks noGrp="1"/>
          </p:cNvSpPr>
          <p:nvPr>
            <p:ph type="sldNum" sz="quarter" idx="9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" name="Straight Connector 11">
            <a:extLst>
              <a:ext uri="{FF2B5EF4-FFF2-40B4-BE49-F238E27FC236}">
                <a16:creationId xmlns:a16="http://schemas.microsoft.com/office/drawing/2014/main" id="{7FFAF916-9C90-0441-B544-DB40E49534DD}"/>
              </a:ext>
            </a:extLst>
          </p:cNvPr>
          <p:cNvCxnSpPr>
            <a:cxnSpLocks/>
          </p:cNvCxnSpPr>
          <p:nvPr userDrawn="1"/>
        </p:nvCxnSpPr>
        <p:spPr>
          <a:xfrm>
            <a:off x="534221" y="1570338"/>
            <a:ext cx="5439928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2">
            <a:extLst>
              <a:ext uri="{FF2B5EF4-FFF2-40B4-BE49-F238E27FC236}">
                <a16:creationId xmlns:a16="http://schemas.microsoft.com/office/drawing/2014/main" id="{84A50A12-A2BB-E740-BF44-D5B7CEBE05B3}"/>
              </a:ext>
            </a:extLst>
          </p:cNvPr>
          <p:cNvCxnSpPr>
            <a:cxnSpLocks/>
          </p:cNvCxnSpPr>
          <p:nvPr userDrawn="1"/>
        </p:nvCxnSpPr>
        <p:spPr>
          <a:xfrm>
            <a:off x="6290246" y="1570338"/>
            <a:ext cx="5367532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71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r graphic - 2 Columns (no heade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CF294-11EE-4677-7713-B08E6301C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2457" y="530943"/>
            <a:ext cx="11120967" cy="36576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Text or graphic - 2 Columns (no headers)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893046DD-C65D-964F-9393-B63DDD14EA5E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03B810ED-E68E-4637-9472-F6D25D1E692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534220" y="1782147"/>
            <a:ext cx="5447479" cy="4351953"/>
          </a:xfrm>
          <a:prstGeom prst="rect">
            <a:avLst/>
          </a:prstGeom>
          <a:noFill/>
        </p:spPr>
        <p:txBody>
          <a:bodyPr vert="horz" lIns="137160" tIns="137160" rIns="0" bIns="1371600" rtlCol="0" anchor="ctr">
            <a:noAutofit/>
          </a:bodyPr>
          <a:lstStyle>
            <a:lvl1pPr algn="ctr">
              <a:lnSpc>
                <a:spcPct val="114000"/>
              </a:lnSpc>
              <a:defRPr sz="1200"/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3302C231-A124-4DBC-9E31-CF4A9E847ABD}"/>
              </a:ext>
            </a:extLst>
          </p:cNvPr>
          <p:cNvSpPr>
            <a:spLocks noGrp="1"/>
          </p:cNvSpPr>
          <p:nvPr>
            <p:ph sz="quarter" idx="5" hasCustomPrompt="1"/>
          </p:nvPr>
        </p:nvSpPr>
        <p:spPr>
          <a:xfrm>
            <a:off x="6248400" y="1782147"/>
            <a:ext cx="5415017" cy="4351953"/>
          </a:xfrm>
          <a:prstGeom prst="rect">
            <a:avLst/>
          </a:prstGeom>
          <a:noFill/>
        </p:spPr>
        <p:txBody>
          <a:bodyPr vert="horz" lIns="137160" tIns="137160" rIns="0" bIns="1371600" rtlCol="0" anchor="ctr">
            <a:noAutofit/>
          </a:bodyPr>
          <a:lstStyle>
            <a:lvl1pPr algn="ctr">
              <a:defRPr lang="en-US" sz="1200" kern="1200" dirty="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ctr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27BCA7FC-1CDF-B248-A0FE-220C98855C34}"/>
              </a:ext>
            </a:extLst>
          </p:cNvPr>
          <p:cNvSpPr>
            <a:spLocks noGrp="1"/>
          </p:cNvSpPr>
          <p:nvPr>
            <p:ph type="body" sz="quarter" idx="6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2" name="Date Placeholder 8">
            <a:extLst>
              <a:ext uri="{FF2B5EF4-FFF2-40B4-BE49-F238E27FC236}">
                <a16:creationId xmlns:a16="http://schemas.microsoft.com/office/drawing/2014/main" id="{351902C6-7022-D242-9AEC-97393407D1E7}"/>
              </a:ext>
            </a:extLst>
          </p:cNvPr>
          <p:cNvSpPr>
            <a:spLocks noGrp="1"/>
          </p:cNvSpPr>
          <p:nvPr>
            <p:ph type="dt" sz="half" idx="7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B6242B7-B498-FC43-BC01-F4561FA31154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0" name="Footer Placeholder 9">
            <a:extLst>
              <a:ext uri="{FF2B5EF4-FFF2-40B4-BE49-F238E27FC236}">
                <a16:creationId xmlns:a16="http://schemas.microsoft.com/office/drawing/2014/main" id="{1783B01A-32CF-8245-B7F6-C1BC02D8D533}"/>
              </a:ext>
            </a:extLst>
          </p:cNvPr>
          <p:cNvSpPr>
            <a:spLocks noGrp="1"/>
          </p:cNvSpPr>
          <p:nvPr>
            <p:ph type="ftr" sz="quarter" idx="8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1" name="Slide Number Placeholder 10">
            <a:extLst>
              <a:ext uri="{FF2B5EF4-FFF2-40B4-BE49-F238E27FC236}">
                <a16:creationId xmlns:a16="http://schemas.microsoft.com/office/drawing/2014/main" id="{DEEC593F-5090-F54D-9DE4-8B999E86D6AC}"/>
              </a:ext>
            </a:extLst>
          </p:cNvPr>
          <p:cNvSpPr>
            <a:spLocks noGrp="1"/>
          </p:cNvSpPr>
          <p:nvPr>
            <p:ph type="sldNum" sz="quarter" idx="9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F7719F-4180-6E81-9C02-4D0BE327AC66}"/>
              </a:ext>
            </a:extLst>
          </p:cNvPr>
          <p:cNvSpPr txBox="1"/>
          <p:nvPr userDrawn="1"/>
        </p:nvSpPr>
        <p:spPr>
          <a:xfrm>
            <a:off x="10548594" y="-10369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66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r graphic -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3527B-AF9D-AAAE-0232-18D5796224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Text or graphic - 3 Columns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521A6A3E-D5C2-274B-9184-CF0B08D6326A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2B5F1F30-ADD4-2D42-B311-B75E622B009F}"/>
              </a:ext>
            </a:extLst>
          </p:cNvPr>
          <p:cNvSpPr>
            <a:spLocks noGrp="1"/>
          </p:cNvSpPr>
          <p:nvPr>
            <p:ph type="body" sz="quarter" idx="2" hasCustomPrompt="1"/>
          </p:nvPr>
        </p:nvSpPr>
        <p:spPr>
          <a:xfrm>
            <a:off x="533539" y="1641185"/>
            <a:ext cx="3505220" cy="32312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>
              <a:spcAft>
                <a:spcPts val="0"/>
              </a:spcAft>
              <a:buNone/>
              <a:defRPr lang="en-US" b="1" baseline="0" dirty="0"/>
            </a:lvl1pPr>
          </a:lstStyle>
          <a:p>
            <a:pPr marL="171501" lvl="0" indent="-171501"/>
            <a:r>
              <a:rPr lang="en-US" dirty="0"/>
              <a:t>Header 1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09011BA4-3821-4B58-946F-A0583B8E1B4E}"/>
              </a:ext>
            </a:extLst>
          </p:cNvPr>
          <p:cNvSpPr>
            <a:spLocks noGrp="1"/>
          </p:cNvSpPr>
          <p:nvPr>
            <p:ph sz="quarter" idx="5" hasCustomPrompt="1"/>
          </p:nvPr>
        </p:nvSpPr>
        <p:spPr>
          <a:xfrm>
            <a:off x="533539" y="2244720"/>
            <a:ext cx="3504524" cy="38893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/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5015B2A8-7385-AE44-8F67-B76BE921AD2E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344186" y="1641185"/>
            <a:ext cx="3504524" cy="3229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1110828F-1382-45D3-89A8-402C37D30449}"/>
              </a:ext>
            </a:extLst>
          </p:cNvPr>
          <p:cNvSpPr>
            <a:spLocks noGrp="1"/>
          </p:cNvSpPr>
          <p:nvPr>
            <p:ph sz="quarter" idx="6" hasCustomPrompt="1"/>
          </p:nvPr>
        </p:nvSpPr>
        <p:spPr>
          <a:xfrm>
            <a:off x="4343804" y="2244720"/>
            <a:ext cx="3504524" cy="38893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7A4F4A86-B345-DD4A-8370-2D614F921BA0}"/>
              </a:ext>
            </a:extLst>
          </p:cNvPr>
          <p:cNvSpPr>
            <a:spLocks noGrp="1"/>
          </p:cNvSpPr>
          <p:nvPr>
            <p:ph type="body" sz="quarter" idx="4" hasCustomPrompt="1"/>
          </p:nvPr>
        </p:nvSpPr>
        <p:spPr>
          <a:xfrm>
            <a:off x="8153838" y="1641185"/>
            <a:ext cx="3512407" cy="31960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1976A536-AE04-47EE-AABB-40C62FC32200}"/>
              </a:ext>
            </a:extLst>
          </p:cNvPr>
          <p:cNvSpPr>
            <a:spLocks noGrp="1"/>
          </p:cNvSpPr>
          <p:nvPr>
            <p:ph sz="quarter" idx="7" hasCustomPrompt="1"/>
          </p:nvPr>
        </p:nvSpPr>
        <p:spPr>
          <a:xfrm>
            <a:off x="8153936" y="2244720"/>
            <a:ext cx="3507796" cy="38893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4A134534-1548-834E-8975-0B9F0A5454F4}"/>
              </a:ext>
            </a:extLst>
          </p:cNvPr>
          <p:cNvSpPr>
            <a:spLocks noGrp="1"/>
          </p:cNvSpPr>
          <p:nvPr>
            <p:ph type="body" sz="quarter" idx="8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7" name="Date Placeholder 10">
            <a:extLst>
              <a:ext uri="{FF2B5EF4-FFF2-40B4-BE49-F238E27FC236}">
                <a16:creationId xmlns:a16="http://schemas.microsoft.com/office/drawing/2014/main" id="{A0B25769-BA88-A643-B364-6674B6C73A63}"/>
              </a:ext>
            </a:extLst>
          </p:cNvPr>
          <p:cNvSpPr>
            <a:spLocks noGrp="1"/>
          </p:cNvSpPr>
          <p:nvPr>
            <p:ph type="dt" sz="half" idx="9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99F24D3-6A29-3742-8C0F-4385012EBB8A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1">
            <a:extLst>
              <a:ext uri="{FF2B5EF4-FFF2-40B4-BE49-F238E27FC236}">
                <a16:creationId xmlns:a16="http://schemas.microsoft.com/office/drawing/2014/main" id="{D4B82B62-89D6-1C4B-B886-A14D4F5163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2">
            <a:extLst>
              <a:ext uri="{FF2B5EF4-FFF2-40B4-BE49-F238E27FC236}">
                <a16:creationId xmlns:a16="http://schemas.microsoft.com/office/drawing/2014/main" id="{8FA37F43-6547-5445-851B-83EE6B2A87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991EB1A-BD52-6E4D-B2F3-4E0C90632DAD}"/>
              </a:ext>
            </a:extLst>
          </p:cNvPr>
          <p:cNvCxnSpPr>
            <a:cxnSpLocks/>
          </p:cNvCxnSpPr>
          <p:nvPr userDrawn="1"/>
        </p:nvCxnSpPr>
        <p:spPr>
          <a:xfrm>
            <a:off x="533539" y="1570338"/>
            <a:ext cx="350522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4">
            <a:extLst>
              <a:ext uri="{FF2B5EF4-FFF2-40B4-BE49-F238E27FC236}">
                <a16:creationId xmlns:a16="http://schemas.microsoft.com/office/drawing/2014/main" id="{744E64E2-DAFF-1A41-9B6B-24903F2DB65C}"/>
              </a:ext>
            </a:extLst>
          </p:cNvPr>
          <p:cNvCxnSpPr>
            <a:cxnSpLocks/>
          </p:cNvCxnSpPr>
          <p:nvPr userDrawn="1"/>
        </p:nvCxnSpPr>
        <p:spPr>
          <a:xfrm>
            <a:off x="4344188" y="1570338"/>
            <a:ext cx="350413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5">
            <a:extLst>
              <a:ext uri="{FF2B5EF4-FFF2-40B4-BE49-F238E27FC236}">
                <a16:creationId xmlns:a16="http://schemas.microsoft.com/office/drawing/2014/main" id="{1B6D433B-5A96-A544-B3DF-4EC0C519327F}"/>
              </a:ext>
            </a:extLst>
          </p:cNvPr>
          <p:cNvCxnSpPr>
            <a:cxnSpLocks/>
          </p:cNvCxnSpPr>
          <p:nvPr userDrawn="1"/>
        </p:nvCxnSpPr>
        <p:spPr>
          <a:xfrm>
            <a:off x="8153838" y="1570338"/>
            <a:ext cx="351240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80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width image + 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F544E-1FB6-86CC-DAC5-9CDAAAE1A3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Full-width image + title &amp; text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2BA14D70-1874-944B-8D3A-71712B1013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200E44B5-5645-D647-A03D-2BA476252FE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18" name="Date Placeholder 5">
            <a:extLst>
              <a:ext uri="{FF2B5EF4-FFF2-40B4-BE49-F238E27FC236}">
                <a16:creationId xmlns:a16="http://schemas.microsoft.com/office/drawing/2014/main" id="{0ACF9E46-2CC5-804F-8636-0F4D9FC1E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E16EC6E-A3C6-5B4D-A5C1-099EC32F57F6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16" name="Footer Placeholder 6">
            <a:extLst>
              <a:ext uri="{FF2B5EF4-FFF2-40B4-BE49-F238E27FC236}">
                <a16:creationId xmlns:a16="http://schemas.microsoft.com/office/drawing/2014/main" id="{2399406D-BCE9-A54A-B923-B1EEDF04D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7" name="Slide Number Placeholder 7">
            <a:extLst>
              <a:ext uri="{FF2B5EF4-FFF2-40B4-BE49-F238E27FC236}">
                <a16:creationId xmlns:a16="http://schemas.microsoft.com/office/drawing/2014/main" id="{1296E14D-7C73-1048-A429-BF65128B5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3C4BA8D-D559-D0AD-8DF5-47F52AF11423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35486" y="1485901"/>
            <a:ext cx="11106150" cy="4648200"/>
          </a:xfrm>
          <a:noFill/>
        </p:spPr>
        <p:txBody>
          <a:bodyPr tIns="1463040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or click icon to add image</a:t>
            </a:r>
          </a:p>
        </p:txBody>
      </p:sp>
    </p:spTree>
    <p:extLst>
      <p:ext uri="{BB962C8B-B14F-4D97-AF65-F5344CB8AC3E}">
        <p14:creationId xmlns:p14="http://schemas.microsoft.com/office/powerpoint/2010/main" val="427080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width graphic + 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F544E-1FB6-86CC-DAC5-9CDAAAE1A3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Full-width graphic + title &amp; text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2BA14D70-1874-944B-8D3A-71712B1013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4A06A30-F16A-466F-875F-C67C40FF941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1225" y="1562100"/>
            <a:ext cx="11122000" cy="4572000"/>
          </a:xfrm>
          <a:prstGeom prst="rect">
            <a:avLst/>
          </a:prstGeom>
          <a:noFill/>
        </p:spPr>
        <p:txBody>
          <a:bodyPr tIns="1188720" anchor="t">
            <a:noAutofit/>
          </a:bodyPr>
          <a:lstStyle>
            <a:lvl1pPr algn="ctr">
              <a:buFontTx/>
              <a:buNone/>
              <a:defRPr sz="1200" baseline="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en-US" dirty="0"/>
              <a:t>Drag picture to placeholder or click icon to add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200E44B5-5645-D647-A03D-2BA476252FE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18" name="Date Placeholder 5">
            <a:extLst>
              <a:ext uri="{FF2B5EF4-FFF2-40B4-BE49-F238E27FC236}">
                <a16:creationId xmlns:a16="http://schemas.microsoft.com/office/drawing/2014/main" id="{0ACF9E46-2CC5-804F-8636-0F4D9FC1E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07AD771-BCA4-4544-A9E2-0598F3A482C8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16" name="Footer Placeholder 6">
            <a:extLst>
              <a:ext uri="{FF2B5EF4-FFF2-40B4-BE49-F238E27FC236}">
                <a16:creationId xmlns:a16="http://schemas.microsoft.com/office/drawing/2014/main" id="{2399406D-BCE9-A54A-B923-B1EEDF04D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7" name="Slide Number Placeholder 7">
            <a:extLst>
              <a:ext uri="{FF2B5EF4-FFF2-40B4-BE49-F238E27FC236}">
                <a16:creationId xmlns:a16="http://schemas.microsoft.com/office/drawing/2014/main" id="{1296E14D-7C73-1048-A429-BF65128B5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30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ext with standar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2E413-B6A8-DB59-DE82-C77DB9E08E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Large text with standard image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0B86B3DE-D3D5-DA48-A73F-51EB967E86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28416187-2676-4C97-8C77-B094D1524F7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34221" y="1754704"/>
            <a:ext cx="3503842" cy="43031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spcBef>
                <a:spcPts val="300"/>
              </a:spcBef>
              <a:spcAft>
                <a:spcPts val="600"/>
              </a:spcAft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lvl="0"/>
            <a:r>
              <a:rPr lang="en-US" dirty="0"/>
              <a:t>Large Text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8C6CA577-9C24-E745-9EE2-2967A71F05C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43400" y="6155683"/>
            <a:ext cx="7284317" cy="10772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900" i="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caption.</a:t>
            </a:r>
          </a:p>
        </p:txBody>
      </p:sp>
      <p:sp>
        <p:nvSpPr>
          <p:cNvPr id="14" name="Footer Placeholder 6">
            <a:extLst>
              <a:ext uri="{FF2B5EF4-FFF2-40B4-BE49-F238E27FC236}">
                <a16:creationId xmlns:a16="http://schemas.microsoft.com/office/drawing/2014/main" id="{C5D8ADDA-2DC4-5148-BA3D-AEC595DAB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EC0506C8-5B85-A941-A9D4-F77855434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Date Placeholder 8">
            <a:extLst>
              <a:ext uri="{FF2B5EF4-FFF2-40B4-BE49-F238E27FC236}">
                <a16:creationId xmlns:a16="http://schemas.microsoft.com/office/drawing/2014/main" id="{4AA85031-1283-354B-8C7D-1D96639E8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96B50486-FEEC-D04A-B07A-47EDD93EFBD0}" type="datetime3">
              <a:rPr lang="en-US" smtClean="0"/>
              <a:t>13 February 2024</a:t>
            </a:fld>
            <a:endParaRPr lang="en-US" dirty="0"/>
          </a:p>
        </p:txBody>
      </p:sp>
      <p:cxnSp>
        <p:nvCxnSpPr>
          <p:cNvPr id="31" name="Straight Connector 9">
            <a:extLst>
              <a:ext uri="{FF2B5EF4-FFF2-40B4-BE49-F238E27FC236}">
                <a16:creationId xmlns:a16="http://schemas.microsoft.com/office/drawing/2014/main" id="{D8AD69F0-C6ED-1D41-9425-FD4C83DAA44D}"/>
              </a:ext>
            </a:extLst>
          </p:cNvPr>
          <p:cNvCxnSpPr>
            <a:cxnSpLocks/>
          </p:cNvCxnSpPr>
          <p:nvPr userDrawn="1"/>
        </p:nvCxnSpPr>
        <p:spPr>
          <a:xfrm>
            <a:off x="543952" y="1564876"/>
            <a:ext cx="3494111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BD5D05D7-1AC8-8C03-D244-5AC29238C9CD}"/>
              </a:ext>
            </a:extLst>
          </p:cNvPr>
          <p:cNvSpPr txBox="1"/>
          <p:nvPr userDrawn="1"/>
        </p:nvSpPr>
        <p:spPr>
          <a:xfrm>
            <a:off x="2175933" y="188806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507FB6E-96D0-0A16-600B-BA7482910C37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4343400" y="1565274"/>
            <a:ext cx="7284317" cy="4492619"/>
          </a:xfrm>
          <a:noFill/>
        </p:spPr>
        <p:txBody>
          <a:bodyPr tIns="1463040">
            <a:noAutofit/>
          </a:bodyPr>
          <a:lstStyle>
            <a:lvl1pPr marL="171501" marR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120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Drag picture to placeholder or click icon to add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934557-9B55-A4B0-61F1-ACCEC34D0401}"/>
              </a:ext>
            </a:extLst>
          </p:cNvPr>
          <p:cNvSpPr txBox="1"/>
          <p:nvPr userDrawn="1"/>
        </p:nvSpPr>
        <p:spPr>
          <a:xfrm>
            <a:off x="2008094" y="221428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C783D1-5884-54CC-EC86-75E75B8F752F}"/>
              </a:ext>
            </a:extLst>
          </p:cNvPr>
          <p:cNvSpPr txBox="1"/>
          <p:nvPr userDrawn="1"/>
        </p:nvSpPr>
        <p:spPr>
          <a:xfrm>
            <a:off x="1659467" y="189653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42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ext with table, chart or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2E413-B6A8-DB59-DE82-C77DB9E08E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Large text with table, chart or object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0B86B3DE-D3D5-DA48-A73F-51EB967E86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A668358F-2B82-4E1B-AC57-B03EC85F571B}"/>
              </a:ext>
            </a:extLst>
          </p:cNvPr>
          <p:cNvSpPr>
            <a:spLocks noGrp="1" noChangeAspect="1"/>
          </p:cNvSpPr>
          <p:nvPr>
            <p:ph idx="1" hasCustomPrompt="1"/>
          </p:nvPr>
        </p:nvSpPr>
        <p:spPr>
          <a:xfrm>
            <a:off x="4343400" y="1564877"/>
            <a:ext cx="7284317" cy="4487248"/>
          </a:xfrm>
          <a:prstGeom prst="rect">
            <a:avLst/>
          </a:prstGeom>
          <a:noFill/>
        </p:spPr>
        <p:txBody>
          <a:bodyPr vert="horz" lIns="0" tIns="1188720" rIns="0" bIns="0" rtlCol="0" anchor="t">
            <a:noAutofit/>
          </a:bodyPr>
          <a:lstStyle>
            <a:lvl1pPr algn="ctr">
              <a:buFontTx/>
              <a:buNone/>
              <a:defRPr lang="en-US" sz="1200" baseline="0" dirty="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en-US" dirty="0"/>
              <a:t>Drag picture to placeholder or click icon to add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8C6CA577-9C24-E745-9EE2-2967A71F05C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43400" y="6147221"/>
            <a:ext cx="7284317" cy="17526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900" i="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caption.</a:t>
            </a:r>
          </a:p>
        </p:txBody>
      </p:sp>
      <p:sp>
        <p:nvSpPr>
          <p:cNvPr id="14" name="Footer Placeholder 6">
            <a:extLst>
              <a:ext uri="{FF2B5EF4-FFF2-40B4-BE49-F238E27FC236}">
                <a16:creationId xmlns:a16="http://schemas.microsoft.com/office/drawing/2014/main" id="{C5D8ADDA-2DC4-5148-BA3D-AEC595DAB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EC0506C8-5B85-A941-A9D4-F77855434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Date Placeholder 8">
            <a:extLst>
              <a:ext uri="{FF2B5EF4-FFF2-40B4-BE49-F238E27FC236}">
                <a16:creationId xmlns:a16="http://schemas.microsoft.com/office/drawing/2014/main" id="{4AA85031-1283-354B-8C7D-1D96639E8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527917C-F70E-F544-BD9F-119A34F41D52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5D05D7-1AC8-8C03-D244-5AC29238C9CD}"/>
              </a:ext>
            </a:extLst>
          </p:cNvPr>
          <p:cNvSpPr txBox="1"/>
          <p:nvPr userDrawn="1"/>
        </p:nvSpPr>
        <p:spPr>
          <a:xfrm>
            <a:off x="2175933" y="188806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A6680-A83F-6FB7-0990-A7A3F54DC4F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4221" y="1754704"/>
            <a:ext cx="3503842" cy="43031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spcBef>
                <a:spcPts val="300"/>
              </a:spcBef>
              <a:spcAft>
                <a:spcPts val="600"/>
              </a:spcAft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lvl="0"/>
            <a:r>
              <a:rPr lang="en-US" dirty="0"/>
              <a:t>Large Text</a:t>
            </a:r>
          </a:p>
        </p:txBody>
      </p:sp>
      <p:cxnSp>
        <p:nvCxnSpPr>
          <p:cNvPr id="5" name="Straight Connector 9">
            <a:extLst>
              <a:ext uri="{FF2B5EF4-FFF2-40B4-BE49-F238E27FC236}">
                <a16:creationId xmlns:a16="http://schemas.microsoft.com/office/drawing/2014/main" id="{F2D89A6D-B129-F598-ECF2-CDFD96CA2FF6}"/>
              </a:ext>
            </a:extLst>
          </p:cNvPr>
          <p:cNvCxnSpPr>
            <a:cxnSpLocks/>
          </p:cNvCxnSpPr>
          <p:nvPr userDrawn="1"/>
        </p:nvCxnSpPr>
        <p:spPr>
          <a:xfrm flipV="1">
            <a:off x="534221" y="1564876"/>
            <a:ext cx="3503842" cy="1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73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standar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B1E2EF17-AA41-2F54-6BEC-CA5BD2C6C8ED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4343400" y="1565274"/>
            <a:ext cx="7284317" cy="4492623"/>
          </a:xfrm>
          <a:noFill/>
        </p:spPr>
        <p:txBody>
          <a:bodyPr tIns="1463040">
            <a:noAutofit/>
          </a:bodyPr>
          <a:lstStyle>
            <a:lvl1pPr marL="171501" marR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120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Drag picture to placeholder or click icon to add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42E413-B6A8-DB59-DE82-C77DB9E08E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Text with standard image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0B86B3DE-D3D5-DA48-A73F-51EB967E86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8C6CA577-9C24-E745-9EE2-2967A71F05C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43400" y="6137584"/>
            <a:ext cx="7284317" cy="181767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900" i="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caption.</a:t>
            </a:r>
          </a:p>
        </p:txBody>
      </p:sp>
      <p:sp>
        <p:nvSpPr>
          <p:cNvPr id="14" name="Footer Placeholder 6">
            <a:extLst>
              <a:ext uri="{FF2B5EF4-FFF2-40B4-BE49-F238E27FC236}">
                <a16:creationId xmlns:a16="http://schemas.microsoft.com/office/drawing/2014/main" id="{C5D8ADDA-2DC4-5148-BA3D-AEC595DAB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EC0506C8-5B85-A941-A9D4-F77855434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Date Placeholder 8">
            <a:extLst>
              <a:ext uri="{FF2B5EF4-FFF2-40B4-BE49-F238E27FC236}">
                <a16:creationId xmlns:a16="http://schemas.microsoft.com/office/drawing/2014/main" id="{4AA85031-1283-354B-8C7D-1D96639E8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94ED0F4-FC86-B144-BE42-FA862C08A539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5D05D7-1AC8-8C03-D244-5AC29238C9CD}"/>
              </a:ext>
            </a:extLst>
          </p:cNvPr>
          <p:cNvSpPr txBox="1"/>
          <p:nvPr userDrawn="1"/>
        </p:nvSpPr>
        <p:spPr>
          <a:xfrm>
            <a:off x="2175933" y="188806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A6680-A83F-6FB7-0990-A7A3F54DC4F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4221" y="1754704"/>
            <a:ext cx="3503842" cy="43003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spcBef>
                <a:spcPts val="300"/>
              </a:spcBef>
              <a:spcAft>
                <a:spcPts val="600"/>
              </a:spcAft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marR="0" lvl="0" indent="0" algn="l" defTabSz="914674" rtl="0" eaLnBrk="1" fontAlgn="auto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Click to add text</a:t>
            </a:r>
          </a:p>
        </p:txBody>
      </p:sp>
      <p:cxnSp>
        <p:nvCxnSpPr>
          <p:cNvPr id="5" name="Straight Connector 9">
            <a:extLst>
              <a:ext uri="{FF2B5EF4-FFF2-40B4-BE49-F238E27FC236}">
                <a16:creationId xmlns:a16="http://schemas.microsoft.com/office/drawing/2014/main" id="{F2D89A6D-B129-F598-ECF2-CDFD96CA2FF6}"/>
              </a:ext>
            </a:extLst>
          </p:cNvPr>
          <p:cNvCxnSpPr>
            <a:cxnSpLocks/>
          </p:cNvCxnSpPr>
          <p:nvPr userDrawn="1"/>
        </p:nvCxnSpPr>
        <p:spPr>
          <a:xfrm flipV="1">
            <a:off x="534221" y="1564876"/>
            <a:ext cx="3503842" cy="1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06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Table, Chart or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2E413-B6A8-DB59-DE82-C77DB9E08E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Text with table, chart or object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0B86B3DE-D3D5-DA48-A73F-51EB967E86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A668358F-2B82-4E1B-AC57-B03EC85F571B}"/>
              </a:ext>
            </a:extLst>
          </p:cNvPr>
          <p:cNvSpPr>
            <a:spLocks noGrp="1" noChangeAspect="1"/>
          </p:cNvSpPr>
          <p:nvPr>
            <p:ph idx="1" hasCustomPrompt="1"/>
          </p:nvPr>
        </p:nvSpPr>
        <p:spPr>
          <a:xfrm>
            <a:off x="4309570" y="1564876"/>
            <a:ext cx="7318147" cy="4493021"/>
          </a:xfrm>
          <a:prstGeom prst="rect">
            <a:avLst/>
          </a:prstGeom>
          <a:noFill/>
        </p:spPr>
        <p:txBody>
          <a:bodyPr vert="horz" lIns="0" tIns="1188720" rIns="0" bIns="0" rtlCol="0" anchor="t">
            <a:noAutofit/>
          </a:bodyPr>
          <a:lstStyle>
            <a:lvl1pPr algn="ctr">
              <a:buFontTx/>
              <a:buNone/>
              <a:defRPr lang="en-US" sz="1200" baseline="0" dirty="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en-US" dirty="0"/>
              <a:t>Drag picture to placeholder or click icon to add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8C6CA577-9C24-E745-9EE2-2967A71F05C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45216" y="6119490"/>
            <a:ext cx="7318147" cy="13849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900" i="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caption.</a:t>
            </a:r>
          </a:p>
        </p:txBody>
      </p:sp>
      <p:sp>
        <p:nvSpPr>
          <p:cNvPr id="14" name="Footer Placeholder 6">
            <a:extLst>
              <a:ext uri="{FF2B5EF4-FFF2-40B4-BE49-F238E27FC236}">
                <a16:creationId xmlns:a16="http://schemas.microsoft.com/office/drawing/2014/main" id="{C5D8ADDA-2DC4-5148-BA3D-AEC595DAB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EC0506C8-5B85-A941-A9D4-F77855434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Date Placeholder 8">
            <a:extLst>
              <a:ext uri="{FF2B5EF4-FFF2-40B4-BE49-F238E27FC236}">
                <a16:creationId xmlns:a16="http://schemas.microsoft.com/office/drawing/2014/main" id="{4AA85031-1283-354B-8C7D-1D96639E8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91B168E-B3A8-D74A-9BCD-8DEAF7DA29E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5D05D7-1AC8-8C03-D244-5AC29238C9CD}"/>
              </a:ext>
            </a:extLst>
          </p:cNvPr>
          <p:cNvSpPr txBox="1"/>
          <p:nvPr userDrawn="1"/>
        </p:nvSpPr>
        <p:spPr>
          <a:xfrm>
            <a:off x="2175933" y="188806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A6680-A83F-6FB7-0990-A7A3F54DC4F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4221" y="1754704"/>
            <a:ext cx="3503842" cy="43087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spcBef>
                <a:spcPts val="300"/>
              </a:spcBef>
              <a:spcAft>
                <a:spcPts val="600"/>
              </a:spcAft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marR="0" lvl="0" indent="0" algn="l" defTabSz="914674" rtl="0" eaLnBrk="1" fontAlgn="auto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Click to add text</a:t>
            </a:r>
          </a:p>
        </p:txBody>
      </p:sp>
      <p:cxnSp>
        <p:nvCxnSpPr>
          <p:cNvPr id="5" name="Straight Connector 9">
            <a:extLst>
              <a:ext uri="{FF2B5EF4-FFF2-40B4-BE49-F238E27FC236}">
                <a16:creationId xmlns:a16="http://schemas.microsoft.com/office/drawing/2014/main" id="{F2D89A6D-B129-F598-ECF2-CDFD96CA2FF6}"/>
              </a:ext>
            </a:extLst>
          </p:cNvPr>
          <p:cNvCxnSpPr>
            <a:cxnSpLocks/>
          </p:cNvCxnSpPr>
          <p:nvPr userDrawn="1"/>
        </p:nvCxnSpPr>
        <p:spPr>
          <a:xfrm flipV="1">
            <a:off x="534221" y="1564876"/>
            <a:ext cx="3503842" cy="1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46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Slide - Text Only on black backgrou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09015" y="2927644"/>
            <a:ext cx="6471489" cy="52322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cap="none" baseline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09015" y="3554006"/>
            <a:ext cx="6471489" cy="36933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 sz="2400" b="0" baseline="0">
                <a:solidFill>
                  <a:schemeClr val="bg1">
                    <a:lumMod val="75000"/>
                  </a:schemeClr>
                </a:solidFill>
                <a:latin typeface="+mn-lt"/>
                <a:cs typeface="Calibri" panose="020F050202020403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409015" y="4832732"/>
            <a:ext cx="6481079" cy="73000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1pPr>
            <a:lvl2pPr marL="2117" indent="0">
              <a:lnSpc>
                <a:spcPts val="2267"/>
              </a:lnSpc>
              <a:spcBef>
                <a:spcPts val="0"/>
              </a:spcBef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2pPr>
            <a:lvl3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3pPr>
            <a:lvl4pPr marL="2117" indent="0">
              <a:lnSpc>
                <a:spcPts val="2267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4pPr>
            <a:lvl5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Presenter Name 1</a:t>
            </a:r>
          </a:p>
          <a:p>
            <a:pPr lvl="2"/>
            <a:r>
              <a:rPr lang="en-US" dirty="0"/>
              <a:t>Presenter Name 2</a:t>
            </a:r>
          </a:p>
          <a:p>
            <a:pPr lvl="4"/>
            <a:r>
              <a:rPr lang="en-US" dirty="0"/>
              <a:t>Presenter Name 3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2"/>
          </p:nvPr>
        </p:nvSpPr>
        <p:spPr>
          <a:xfrm>
            <a:off x="4409015" y="5894134"/>
            <a:ext cx="6471489" cy="18466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>
                    <a:lumMod val="75000"/>
                  </a:schemeClr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fld id="{02CCFD3B-E3EF-0D4F-B06D-47909AB916D2}" type="datetime3">
              <a:rPr lang="en-US" smtClean="0"/>
              <a:t>13 February 2024</a:t>
            </a:fld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754AC18-9DE6-D125-2E6A-AB588FCA9E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50788" y="2237618"/>
            <a:ext cx="4107446" cy="2053722"/>
          </a:xfrm>
          <a:prstGeom prst="rect">
            <a:avLst/>
          </a:prstGeom>
        </p:spPr>
      </p:pic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A303C88B-4779-4670-A7F1-607EA339D1D0}"/>
              </a:ext>
            </a:extLst>
          </p:cNvPr>
          <p:cNvCxnSpPr>
            <a:cxnSpLocks/>
          </p:cNvCxnSpPr>
          <p:nvPr userDrawn="1"/>
        </p:nvCxnSpPr>
        <p:spPr>
          <a:xfrm>
            <a:off x="4107452" y="517490"/>
            <a:ext cx="0" cy="582302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79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ble, Chart or Object -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2E413-B6A8-DB59-DE82-C77DB9E08E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2 table, chart or object - 1:3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0B86B3DE-D3D5-DA48-A73F-51EB967E86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A668358F-2B82-4E1B-AC57-B03EC85F571B}"/>
              </a:ext>
            </a:extLst>
          </p:cNvPr>
          <p:cNvSpPr>
            <a:spLocks noGrp="1" noChangeAspect="1"/>
          </p:cNvSpPr>
          <p:nvPr>
            <p:ph idx="1" hasCustomPrompt="1"/>
          </p:nvPr>
        </p:nvSpPr>
        <p:spPr>
          <a:xfrm>
            <a:off x="4309570" y="1564876"/>
            <a:ext cx="7318147" cy="4493023"/>
          </a:xfrm>
          <a:prstGeom prst="rect">
            <a:avLst/>
          </a:prstGeom>
          <a:noFill/>
        </p:spPr>
        <p:txBody>
          <a:bodyPr vert="horz" lIns="0" tIns="1188720" rIns="0" bIns="0" rtlCol="0" anchor="t">
            <a:noAutofit/>
          </a:bodyPr>
          <a:lstStyle>
            <a:lvl1pPr algn="ctr">
              <a:buFontTx/>
              <a:buNone/>
              <a:defRPr lang="en-US" sz="1200" baseline="0" dirty="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en-US" dirty="0"/>
              <a:t>Drag picture to placeholder or click icon to add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8C6CA577-9C24-E745-9EE2-2967A71F05C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2457" y="6128113"/>
            <a:ext cx="11063434" cy="184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900" i="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caption.</a:t>
            </a:r>
          </a:p>
        </p:txBody>
      </p:sp>
      <p:sp>
        <p:nvSpPr>
          <p:cNvPr id="14" name="Footer Placeholder 6">
            <a:extLst>
              <a:ext uri="{FF2B5EF4-FFF2-40B4-BE49-F238E27FC236}">
                <a16:creationId xmlns:a16="http://schemas.microsoft.com/office/drawing/2014/main" id="{C5D8ADDA-2DC4-5148-BA3D-AEC595DAB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EC0506C8-5B85-A941-A9D4-F77855434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Date Placeholder 8">
            <a:extLst>
              <a:ext uri="{FF2B5EF4-FFF2-40B4-BE49-F238E27FC236}">
                <a16:creationId xmlns:a16="http://schemas.microsoft.com/office/drawing/2014/main" id="{4AA85031-1283-354B-8C7D-1D96639E8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F3A0CDE-19C7-1A48-8B0E-F8A394364DD4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CF01442-EBCF-F40C-F167-C486C9BDCD40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564283" y="1565275"/>
            <a:ext cx="3495675" cy="4501430"/>
          </a:xfrm>
        </p:spPr>
        <p:txBody>
          <a:bodyPr tIns="1188720"/>
          <a:lstStyle>
            <a:lvl1pPr>
              <a:defRPr sz="120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59692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side-bar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2371E-A526-070A-1A92-1A521EDB70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Image and side-bar notes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020F573A-CB3B-724A-9918-D45D7C4943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04C42C-42CF-8C57-7CCD-5F9BEDEC3FB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2924" y="1563625"/>
            <a:ext cx="2011680" cy="4570476"/>
          </a:xfrm>
          <a:noFill/>
        </p:spPr>
        <p:txBody>
          <a:bodyPr lIns="0" tIns="0" rIns="91440" bIns="91440">
            <a:noAutofit/>
          </a:bodyPr>
          <a:lstStyle>
            <a:lvl1pPr>
              <a:defRPr sz="1200"/>
            </a:lvl1pPr>
            <a:lvl2pPr marL="128016" indent="-128016">
              <a:defRPr sz="1200"/>
            </a:lvl2pPr>
            <a:lvl3pPr marL="292608" indent="-128016">
              <a:defRPr sz="1200"/>
            </a:lvl3pPr>
            <a:lvl4pPr marL="466344" indent="-128016">
              <a:defRPr sz="1200"/>
            </a:lvl4pPr>
            <a:lvl5pPr marL="694944" indent="-182880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AD13D59-6A1D-AA47-9A62-2A611782685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98486D59-9C0A-9543-9023-919609BFB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1CD3CA66-7606-4C45-AF29-00F281C63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Date Placeholder 7">
            <a:extLst>
              <a:ext uri="{FF2B5EF4-FFF2-40B4-BE49-F238E27FC236}">
                <a16:creationId xmlns:a16="http://schemas.microsoft.com/office/drawing/2014/main" id="{50A9930E-A238-0B4A-91FB-00A80931C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C39B1949-7B90-074A-A12E-8C9AF2BF75E4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8DCA2DA-B5A7-F9D8-B9C9-826D58BF567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793683" y="1563625"/>
            <a:ext cx="8869680" cy="4570475"/>
          </a:xfrm>
          <a:noFill/>
        </p:spPr>
        <p:txBody>
          <a:bodyPr tIns="1645920">
            <a:noAutofit/>
          </a:bodyPr>
          <a:lstStyle>
            <a:lvl1pPr algn="ctr">
              <a:defRPr sz="120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43769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984" userDrawn="1">
          <p15:clr>
            <a:srgbClr val="FBAE40"/>
          </p15:clr>
        </p15:guide>
        <p15:guide id="6" orient="horz" pos="752" userDrawn="1">
          <p15:clr>
            <a:srgbClr val="FBAE40"/>
          </p15:clr>
        </p15:guide>
        <p15:guide id="7" pos="1752" userDrawn="1">
          <p15:clr>
            <a:srgbClr val="FBAE40"/>
          </p15:clr>
        </p15:guide>
        <p15:guide id="8" pos="1608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and side-bar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2371E-A526-070A-1A92-1A521EDB70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Graphic and side-bar notes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020F573A-CB3B-724A-9918-D45D7C4943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04C42C-42CF-8C57-7CCD-5F9BEDEC3FB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2924" y="1563624"/>
            <a:ext cx="2011680" cy="4569787"/>
          </a:xfrm>
          <a:noFill/>
        </p:spPr>
        <p:txBody>
          <a:bodyPr lIns="0" tIns="0" rIns="91440" bIns="91440">
            <a:noAutofit/>
          </a:bodyPr>
          <a:lstStyle>
            <a:lvl1pPr>
              <a:defRPr sz="1200"/>
            </a:lvl1pPr>
            <a:lvl2pPr marL="128016" indent="-128016">
              <a:defRPr sz="1200"/>
            </a:lvl2pPr>
            <a:lvl3pPr marL="292608" indent="-128016">
              <a:defRPr sz="1200"/>
            </a:lvl3pPr>
            <a:lvl4pPr marL="466344" indent="-128016">
              <a:defRPr sz="1200"/>
            </a:lvl4pPr>
            <a:lvl5pPr marL="694944" indent="-182880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AD13D59-6A1D-AA47-9A62-2A611782685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98486D59-9C0A-9543-9023-919609BFB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1CD3CA66-7606-4C45-AF29-00F281C63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Date Placeholder 7">
            <a:extLst>
              <a:ext uri="{FF2B5EF4-FFF2-40B4-BE49-F238E27FC236}">
                <a16:creationId xmlns:a16="http://schemas.microsoft.com/office/drawing/2014/main" id="{50A9930E-A238-0B4A-91FB-00A80931C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55EDCB1-2B58-914A-9A2C-3E93F3265A1E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B3F41D-4718-6027-A1AD-1408FDC4DF3C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2793683" y="1563624"/>
            <a:ext cx="8869680" cy="4570476"/>
          </a:xfrm>
          <a:noFill/>
        </p:spPr>
        <p:txBody>
          <a:bodyPr tIns="1280160">
            <a:noAutofit/>
          </a:bodyPr>
          <a:lstStyle>
            <a:lvl1pPr algn="ctr">
              <a:defRPr sz="12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image, graphic, or other content</a:t>
            </a:r>
          </a:p>
        </p:txBody>
      </p:sp>
    </p:spTree>
    <p:extLst>
      <p:ext uri="{BB962C8B-B14F-4D97-AF65-F5344CB8AC3E}">
        <p14:creationId xmlns:p14="http://schemas.microsoft.com/office/powerpoint/2010/main" val="158082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984" userDrawn="1">
          <p15:clr>
            <a:srgbClr val="FBAE40"/>
          </p15:clr>
        </p15:guide>
        <p15:guide id="6" orient="horz" pos="752" userDrawn="1">
          <p15:clr>
            <a:srgbClr val="FBAE40"/>
          </p15:clr>
        </p15:guide>
        <p15:guide id="7" pos="1608" userDrawn="1">
          <p15:clr>
            <a:srgbClr val="FBAE40"/>
          </p15:clr>
        </p15:guide>
        <p15:guide id="8" pos="1752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black side-bar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A0533B3-EFE8-9E5A-F4B7-44FED418CFA6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793683" y="1563677"/>
            <a:ext cx="8869680" cy="4570423"/>
          </a:xfrm>
          <a:noFill/>
        </p:spPr>
        <p:txBody>
          <a:bodyPr tIns="1645920">
            <a:noAutofit/>
          </a:bodyPr>
          <a:lstStyle>
            <a:lvl1pPr algn="ctr">
              <a:defRPr sz="1200"/>
            </a:lvl1pPr>
          </a:lstStyle>
          <a:p>
            <a:pPr marL="171501" marR="0" lvl="0" indent="-171501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en-US" dirty="0"/>
              <a:t>Drag picture to placeholder or click icon to add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2371E-A526-070A-1A92-1A521EDB70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Image and black side-bar notes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020F573A-CB3B-724A-9918-D45D7C4943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04C42C-42CF-8C57-7CCD-5F9BEDEC3FB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2924" y="1563624"/>
            <a:ext cx="2011680" cy="4570475"/>
          </a:xfrm>
          <a:solidFill>
            <a:schemeClr val="tx1"/>
          </a:solidFill>
        </p:spPr>
        <p:txBody>
          <a:bodyPr lIns="137160" tIns="137160" rIns="91440" bIns="91440"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28016" indent="-128016">
              <a:defRPr sz="1200"/>
            </a:lvl2pPr>
            <a:lvl3pPr marL="292608" indent="-128016">
              <a:defRPr sz="1200"/>
            </a:lvl3pPr>
            <a:lvl4pPr marL="466344" indent="-128016">
              <a:defRPr sz="1200"/>
            </a:lvl4pPr>
            <a:lvl5pPr marL="694944" indent="-182880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AD13D59-6A1D-AA47-9A62-2A611782685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98486D59-9C0A-9543-9023-919609BFB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1CD3CA66-7606-4C45-AF29-00F281C63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Date Placeholder 7">
            <a:extLst>
              <a:ext uri="{FF2B5EF4-FFF2-40B4-BE49-F238E27FC236}">
                <a16:creationId xmlns:a16="http://schemas.microsoft.com/office/drawing/2014/main" id="{50A9930E-A238-0B4A-91FB-00A80931C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46C2A14-5C6F-954C-97D7-483044E1F748}" type="datetime3">
              <a:rPr lang="en-US" smtClean="0"/>
              <a:t>13 February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82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984" userDrawn="1">
          <p15:clr>
            <a:srgbClr val="FBAE40"/>
          </p15:clr>
        </p15:guide>
        <p15:guide id="6" orient="horz" pos="752" userDrawn="1">
          <p15:clr>
            <a:srgbClr val="FBAE40"/>
          </p15:clr>
        </p15:guide>
        <p15:guide id="7" pos="1608" userDrawn="1">
          <p15:clr>
            <a:srgbClr val="FBAE40"/>
          </p15:clr>
        </p15:guide>
        <p15:guide id="8" pos="1776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and black side-bar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2371E-A526-070A-1A92-1A521EDB70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Graphic and black side-bar notes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020F573A-CB3B-724A-9918-D45D7C4943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04C42C-42CF-8C57-7CCD-5F9BEDEC3FB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2924" y="1563624"/>
            <a:ext cx="2011680" cy="4526136"/>
          </a:xfrm>
          <a:solidFill>
            <a:schemeClr val="tx1"/>
          </a:solidFill>
        </p:spPr>
        <p:txBody>
          <a:bodyPr lIns="137160" tIns="137160" rIns="91440" bIns="91440"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28016" indent="-128016">
              <a:defRPr sz="1200"/>
            </a:lvl2pPr>
            <a:lvl3pPr marL="292608" indent="-128016">
              <a:defRPr sz="1200"/>
            </a:lvl3pPr>
            <a:lvl4pPr marL="466344" indent="-128016">
              <a:defRPr sz="1200"/>
            </a:lvl4pPr>
            <a:lvl5pPr marL="694944" indent="-182880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AD13D59-6A1D-AA47-9A62-2A611782685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98486D59-9C0A-9543-9023-919609BFB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1CD3CA66-7606-4C45-AF29-00F281C63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Date Placeholder 7">
            <a:extLst>
              <a:ext uri="{FF2B5EF4-FFF2-40B4-BE49-F238E27FC236}">
                <a16:creationId xmlns:a16="http://schemas.microsoft.com/office/drawing/2014/main" id="{50A9930E-A238-0B4A-91FB-00A80931C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37FAD835-AE81-0D41-A467-2A023D755435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B3F41D-4718-6027-A1AD-1408FDC4DF3C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2779396" y="1563624"/>
            <a:ext cx="8869680" cy="4526819"/>
          </a:xfrm>
          <a:noFill/>
        </p:spPr>
        <p:txBody>
          <a:bodyPr tIns="1280160">
            <a:noAutofit/>
          </a:bodyPr>
          <a:lstStyle>
            <a:lvl1pPr algn="ctr">
              <a:defRPr sz="12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image, graphic, or other content</a:t>
            </a:r>
          </a:p>
        </p:txBody>
      </p:sp>
    </p:spTree>
    <p:extLst>
      <p:ext uri="{BB962C8B-B14F-4D97-AF65-F5344CB8AC3E}">
        <p14:creationId xmlns:p14="http://schemas.microsoft.com/office/powerpoint/2010/main" val="33363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984" userDrawn="1">
          <p15:clr>
            <a:srgbClr val="FBAE40"/>
          </p15:clr>
        </p15:guide>
        <p15:guide id="6" orient="horz" pos="752" userDrawn="1">
          <p15:clr>
            <a:srgbClr val="FBAE40"/>
          </p15:clr>
        </p15:guide>
        <p15:guide id="7" pos="1608" userDrawn="1">
          <p15:clr>
            <a:srgbClr val="FBAE40"/>
          </p15:clr>
        </p15:guide>
        <p15:guide id="8" pos="175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s -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Text and images - 4 columns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42457" y="1573067"/>
            <a:ext cx="2503276" cy="122221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8C0F00F6-04A2-43CF-917D-F1D9E1A79C4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434571" y="1573067"/>
            <a:ext cx="2487816" cy="122221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311225" y="1573067"/>
            <a:ext cx="2487816" cy="122221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9" name="Picture Placeholder 6">
            <a:extLst>
              <a:ext uri="{FF2B5EF4-FFF2-40B4-BE49-F238E27FC236}">
                <a16:creationId xmlns:a16="http://schemas.microsoft.com/office/drawing/2014/main" id="{08DF1A6E-5ED7-4BD1-9AB8-CD92E93E919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9187881" y="1573067"/>
            <a:ext cx="2487816" cy="122221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1CFE722-1A52-401A-B2D2-ECA66919D1F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2457" y="2917286"/>
            <a:ext cx="2499041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58FF1DCF-1443-4B92-AF05-CAB34130F14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431749" y="2917286"/>
            <a:ext cx="2487816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D526D918-AAB6-450B-A29A-7C5BDA28C40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09815" y="2917286"/>
            <a:ext cx="2487816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F2E5ECCB-A030-40CA-B054-BC36A02A40B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87881" y="2917286"/>
            <a:ext cx="2487816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4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33539" y="3428999"/>
            <a:ext cx="2487816" cy="27051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/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431749" y="3428999"/>
            <a:ext cx="2487816" cy="27051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4AEFC8D-E7FE-4CE7-ABA7-C78ABA72F56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309815" y="3428999"/>
            <a:ext cx="2487816" cy="27051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1361766B-A83E-447B-BBAA-A5C399B29F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187881" y="3428999"/>
            <a:ext cx="2487816" cy="27051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3367F83A-129C-634A-8979-82D9CD41588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4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w headings -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Text and images - 4 columns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42457" y="2103124"/>
            <a:ext cx="2503276" cy="206304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8C0F00F6-04A2-43CF-917D-F1D9E1A79C4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434572" y="2103124"/>
            <a:ext cx="2487816" cy="206304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311227" y="2103124"/>
            <a:ext cx="2487816" cy="206304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9" name="Picture Placeholder 6">
            <a:extLst>
              <a:ext uri="{FF2B5EF4-FFF2-40B4-BE49-F238E27FC236}">
                <a16:creationId xmlns:a16="http://schemas.microsoft.com/office/drawing/2014/main" id="{08DF1A6E-5ED7-4BD1-9AB8-CD92E93E919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9187881" y="2103124"/>
            <a:ext cx="2487816" cy="2063048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1CFE722-1A52-401A-B2D2-ECA66919D1F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2457" y="4301322"/>
            <a:ext cx="2499041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58FF1DCF-1443-4B92-AF05-CAB34130F14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431749" y="4301322"/>
            <a:ext cx="2487816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D526D918-AAB6-450B-A29A-7C5BDA28C40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09815" y="4301322"/>
            <a:ext cx="2487816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F2E5ECCB-A030-40CA-B054-BC36A02A40B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87881" y="4301322"/>
            <a:ext cx="2487816" cy="364876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1" b="1" baseline="0">
                <a:solidFill>
                  <a:schemeClr val="accent6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4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9DDB7BDE-AFF3-524E-B8DB-7819383E3165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032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rid and text –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Image grid and text – 2 x 2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4358640" y="1573402"/>
            <a:ext cx="3474720" cy="2121408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9" name="Picture Placeholder 6">
            <a:extLst>
              <a:ext uri="{FF2B5EF4-FFF2-40B4-BE49-F238E27FC236}">
                <a16:creationId xmlns:a16="http://schemas.microsoft.com/office/drawing/2014/main" id="{08DF1A6E-5ED7-4BD1-9AB8-CD92E93E919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358640" y="4012692"/>
            <a:ext cx="3474720" cy="2121408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CE508D1-D6B0-A041-A64D-EBB09D6F883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37F7731-626C-A780-0B77-58D6D46FFE17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8153935" y="1573402"/>
            <a:ext cx="3509428" cy="2121408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03DBD102-D151-FE92-3782-2392C90E8AE7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8153935" y="4012692"/>
            <a:ext cx="3509428" cy="2121408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D1A99A-802E-3659-6B52-FA51022B792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925" y="1573212"/>
            <a:ext cx="3489710" cy="4544725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spcAft>
                <a:spcPts val="600"/>
              </a:spcAft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text </a:t>
            </a:r>
          </a:p>
        </p:txBody>
      </p:sp>
    </p:spTree>
    <p:extLst>
      <p:ext uri="{BB962C8B-B14F-4D97-AF65-F5344CB8AC3E}">
        <p14:creationId xmlns:p14="http://schemas.microsoft.com/office/powerpoint/2010/main" val="186926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text – 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Images and text – 3 photos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4358640" y="1573403"/>
            <a:ext cx="4583229" cy="4560697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DD03064-D5BF-F04A-8A1C-76F655537D97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37F7731-626C-A780-0B77-58D6D46FFE17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9269127" y="1573403"/>
            <a:ext cx="2394236" cy="2115377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03DBD102-D151-FE92-3782-2392C90E8AE7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269127" y="3994850"/>
            <a:ext cx="2394236" cy="2139250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D1A99A-802E-3659-6B52-FA51022B792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925" y="1573212"/>
            <a:ext cx="3489710" cy="4560893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spcAft>
                <a:spcPts val="600"/>
              </a:spcAft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text </a:t>
            </a:r>
          </a:p>
        </p:txBody>
      </p:sp>
    </p:spTree>
    <p:extLst>
      <p:ext uri="{BB962C8B-B14F-4D97-AF65-F5344CB8AC3E}">
        <p14:creationId xmlns:p14="http://schemas.microsoft.com/office/powerpoint/2010/main" val="426540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grid –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5 images + headings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42456" y="2101663"/>
            <a:ext cx="5439243" cy="4032437"/>
          </a:xfrm>
          <a:prstGeom prst="rect">
            <a:avLst/>
          </a:prstGeom>
          <a:noFill/>
          <a:ln>
            <a:noFill/>
          </a:ln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9165284" y="2083756"/>
            <a:ext cx="2512608" cy="1874520"/>
          </a:xfrm>
          <a:prstGeom prst="rect">
            <a:avLst/>
          </a:prstGeom>
          <a:noFill/>
          <a:ln>
            <a:noFill/>
          </a:ln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8294C32-1F00-0A4C-93DE-90526EFC4282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85978609-77B5-786C-26A9-8A8687356B26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165284" y="4259580"/>
            <a:ext cx="2512608" cy="1874520"/>
          </a:xfrm>
          <a:prstGeom prst="rect">
            <a:avLst/>
          </a:prstGeom>
          <a:noFill/>
          <a:ln>
            <a:noFill/>
          </a:ln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F07562A-A557-9DE5-A065-373483B32D1F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272436" y="2083756"/>
            <a:ext cx="2582805" cy="1874520"/>
          </a:xfrm>
          <a:prstGeom prst="rect">
            <a:avLst/>
          </a:prstGeom>
          <a:noFill/>
          <a:ln>
            <a:noFill/>
          </a:ln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DECF28FF-7557-AEA5-5409-0F963C71C418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6272436" y="4259580"/>
            <a:ext cx="2582805" cy="1874520"/>
          </a:xfrm>
          <a:prstGeom prst="rect">
            <a:avLst/>
          </a:prstGeom>
          <a:noFill/>
          <a:ln>
            <a:noFill/>
          </a:ln>
        </p:spPr>
        <p:txBody>
          <a:bodyPr tIns="91440">
            <a:noAutofit/>
          </a:bodyPr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BE615921-4DC2-6C1B-E40D-82C85E9B266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33983" y="1641185"/>
            <a:ext cx="5447814" cy="3284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None/>
              <a:defRPr b="1"/>
            </a:lvl1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D31FBD5F-F20E-A98F-39CA-95B3D30A702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76207" y="1641185"/>
            <a:ext cx="2557778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2759FE6-37D3-E285-6417-622CF0ED974C}"/>
              </a:ext>
            </a:extLst>
          </p:cNvPr>
          <p:cNvSpPr>
            <a:spLocks noGrp="1"/>
          </p:cNvSpPr>
          <p:nvPr>
            <p:ph type="body" sz="quarter" idx="5" hasCustomPrompt="1"/>
          </p:nvPr>
        </p:nvSpPr>
        <p:spPr>
          <a:xfrm>
            <a:off x="9175547" y="1641185"/>
            <a:ext cx="2487816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EF14F82-1D54-11E5-B131-F5B85DE83CF4}"/>
              </a:ext>
            </a:extLst>
          </p:cNvPr>
          <p:cNvCxnSpPr>
            <a:cxnSpLocks/>
          </p:cNvCxnSpPr>
          <p:nvPr userDrawn="1"/>
        </p:nvCxnSpPr>
        <p:spPr>
          <a:xfrm>
            <a:off x="534221" y="1570338"/>
            <a:ext cx="5447814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7">
            <a:extLst>
              <a:ext uri="{FF2B5EF4-FFF2-40B4-BE49-F238E27FC236}">
                <a16:creationId xmlns:a16="http://schemas.microsoft.com/office/drawing/2014/main" id="{A427334F-27DB-A50A-C956-1BEA0341BCFD}"/>
              </a:ext>
            </a:extLst>
          </p:cNvPr>
          <p:cNvCxnSpPr>
            <a:cxnSpLocks/>
          </p:cNvCxnSpPr>
          <p:nvPr userDrawn="1"/>
        </p:nvCxnSpPr>
        <p:spPr>
          <a:xfrm>
            <a:off x="6276206" y="1570338"/>
            <a:ext cx="255732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8">
            <a:extLst>
              <a:ext uri="{FF2B5EF4-FFF2-40B4-BE49-F238E27FC236}">
                <a16:creationId xmlns:a16="http://schemas.microsoft.com/office/drawing/2014/main" id="{72DD0A2C-5318-63EB-8275-6913D5B3F889}"/>
              </a:ext>
            </a:extLst>
          </p:cNvPr>
          <p:cNvCxnSpPr>
            <a:cxnSpLocks/>
          </p:cNvCxnSpPr>
          <p:nvPr userDrawn="1"/>
        </p:nvCxnSpPr>
        <p:spPr>
          <a:xfrm>
            <a:off x="9175547" y="1570338"/>
            <a:ext cx="248781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4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Text Only – B&amp;W horizont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1A1215-BD78-6F12-D8A7-B7B0C96A3FCB}"/>
              </a:ext>
            </a:extLst>
          </p:cNvPr>
          <p:cNvSpPr/>
          <p:nvPr userDrawn="1"/>
        </p:nvSpPr>
        <p:spPr>
          <a:xfrm>
            <a:off x="0" y="0"/>
            <a:ext cx="12192000" cy="2386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1301382"/>
            <a:ext cx="8378319" cy="646331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cap="none" baseline="0">
                <a:solidFill>
                  <a:schemeClr val="accent6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2589" y="2717340"/>
            <a:ext cx="8378319" cy="369332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Tx/>
              <a:buNone/>
              <a:tabLst/>
              <a:defRPr sz="2800" b="0" baseline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38188" y="5329174"/>
            <a:ext cx="3235745" cy="73000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400" baseline="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1pPr>
            <a:lvl2pPr marL="2117" indent="0">
              <a:lnSpc>
                <a:spcPts val="2267"/>
              </a:lnSpc>
              <a:spcBef>
                <a:spcPts val="0"/>
              </a:spcBef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2pPr>
            <a:lvl3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400" baseline="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3pPr>
            <a:lvl4pPr marL="2117" indent="0">
              <a:lnSpc>
                <a:spcPts val="2267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4pPr>
            <a:lvl5pPr marL="2117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400" baseline="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Presenter Name 1</a:t>
            </a:r>
          </a:p>
          <a:p>
            <a:pPr lvl="2"/>
            <a:r>
              <a:rPr lang="en-US" dirty="0"/>
              <a:t>Presenter Name 2</a:t>
            </a:r>
          </a:p>
          <a:p>
            <a:pPr lvl="4"/>
            <a:r>
              <a:rPr lang="en-US" dirty="0"/>
              <a:t>Presenter Name 3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2"/>
          </p:nvPr>
        </p:nvSpPr>
        <p:spPr>
          <a:xfrm>
            <a:off x="538188" y="6362440"/>
            <a:ext cx="3230957" cy="184666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200" baseline="0">
                <a:solidFill>
                  <a:schemeClr val="bg1">
                    <a:lumMod val="75000"/>
                  </a:schemeClr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fld id="{E0D48F7A-E6B9-F444-8193-5E12FD90A0F0}" type="datetime3">
              <a:rPr lang="en-US" smtClean="0"/>
              <a:t>13 February 2024</a:t>
            </a:fld>
            <a:endParaRPr lang="en-US" dirty="0"/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A303C88B-4779-4670-A7F1-607EA339D1D0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779200"/>
            <a:ext cx="12192000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6">
            <a:extLst>
              <a:ext uri="{FF2B5EF4-FFF2-40B4-BE49-F238E27FC236}">
                <a16:creationId xmlns:a16="http://schemas.microsoft.com/office/drawing/2014/main" id="{4FEADFD3-B9E3-0C46-1678-4936E046C3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2589" y="382682"/>
            <a:ext cx="1326225" cy="26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29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rid –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Image grid – 2 x 1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42456" y="1573403"/>
            <a:ext cx="5439243" cy="4560697"/>
          </a:xfrm>
          <a:prstGeom prst="rect">
            <a:avLst/>
          </a:prstGeom>
          <a:noFill/>
        </p:spPr>
        <p:txBody>
          <a:bodyPr tIns="91440" bIns="1371600" anchor="ctr">
            <a:noAutofit/>
          </a:bodyPr>
          <a:lstStyle>
            <a:lvl1pPr marL="0" indent="0" algn="ctr">
              <a:buNone/>
              <a:defRPr sz="14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254583" y="1573403"/>
            <a:ext cx="5394960" cy="4560697"/>
          </a:xfrm>
          <a:prstGeom prst="rect">
            <a:avLst/>
          </a:prstGeom>
          <a:noFill/>
        </p:spPr>
        <p:txBody>
          <a:bodyPr tIns="91440" bIns="1371600" anchor="ctr">
            <a:noAutofit/>
          </a:bodyPr>
          <a:lstStyle>
            <a:lvl1pPr marL="0" indent="0" algn="ctr">
              <a:buNone/>
              <a:defRPr sz="14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77AA273-72C0-1E40-B84E-1E4D1C07AA1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76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rid –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Image grid – 2 x 2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27426" y="1573403"/>
            <a:ext cx="5454273" cy="2122298"/>
          </a:xfrm>
          <a:prstGeom prst="rect">
            <a:avLst/>
          </a:prstGeom>
          <a:noFill/>
        </p:spPr>
        <p:txBody>
          <a:bodyPr tIns="91440" bIns="1097280" anchor="ctr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8C0F00F6-04A2-43CF-917D-F1D9E1A79C4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27426" y="3987322"/>
            <a:ext cx="5454273" cy="2146777"/>
          </a:xfrm>
          <a:prstGeom prst="rect">
            <a:avLst/>
          </a:prstGeom>
          <a:noFill/>
        </p:spPr>
        <p:txBody>
          <a:bodyPr tIns="91440" bIns="1097280" anchor="ctr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269613" y="1573403"/>
            <a:ext cx="5394960" cy="2122298"/>
          </a:xfrm>
          <a:prstGeom prst="rect">
            <a:avLst/>
          </a:prstGeom>
          <a:noFill/>
        </p:spPr>
        <p:txBody>
          <a:bodyPr tIns="91440" bIns="1097280" anchor="ctr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9" name="Picture Placeholder 6">
            <a:extLst>
              <a:ext uri="{FF2B5EF4-FFF2-40B4-BE49-F238E27FC236}">
                <a16:creationId xmlns:a16="http://schemas.microsoft.com/office/drawing/2014/main" id="{08DF1A6E-5ED7-4BD1-9AB8-CD92E93E919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269613" y="3987322"/>
            <a:ext cx="5394960" cy="2146777"/>
          </a:xfrm>
          <a:prstGeom prst="rect">
            <a:avLst/>
          </a:prstGeom>
          <a:noFill/>
        </p:spPr>
        <p:txBody>
          <a:bodyPr tIns="91440" bIns="1097280" anchor="ctr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ED60EA4-52BF-4346-B8E9-31C03836EEBE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rid – 2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Image grid – 2 x 3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16302" y="1573404"/>
            <a:ext cx="3522297" cy="2122296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8C0F00F6-04A2-43CF-917D-F1D9E1A79C4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16302" y="3994852"/>
            <a:ext cx="3522297" cy="2063048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677EAE5-B2ED-459B-AA12-178C3AC56A6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4343400" y="1573404"/>
            <a:ext cx="3505199" cy="2122296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9" name="Picture Placeholder 6">
            <a:extLst>
              <a:ext uri="{FF2B5EF4-FFF2-40B4-BE49-F238E27FC236}">
                <a16:creationId xmlns:a16="http://schemas.microsoft.com/office/drawing/2014/main" id="{08DF1A6E-5ED7-4BD1-9AB8-CD92E93E919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343400" y="3994852"/>
            <a:ext cx="3505199" cy="2063048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B4AECF7B-A9D2-DD4D-8373-738873094436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37F7731-626C-A780-0B77-58D6D46FFE17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8153934" y="1573404"/>
            <a:ext cx="3521763" cy="2122296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03DBD102-D151-FE92-3782-2392C90E8AE7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8153934" y="3994852"/>
            <a:ext cx="3521763" cy="2063048"/>
          </a:xfrm>
          <a:prstGeom prst="rect">
            <a:avLst/>
          </a:prstGeom>
          <a:noFill/>
        </p:spPr>
        <p:txBody>
          <a:bodyPr tIns="274320">
            <a:no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/>
              <a:t>Drag picture or 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</p:spTree>
    <p:extLst>
      <p:ext uri="{BB962C8B-B14F-4D97-AF65-F5344CB8AC3E}">
        <p14:creationId xmlns:p14="http://schemas.microsoft.com/office/powerpoint/2010/main" val="329822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Figures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Key figures grid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4B3FA73-BCF8-8B4F-A3C8-2870D35C72E3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365484-D15B-FBE5-51F4-865E57F09705}"/>
              </a:ext>
            </a:extLst>
          </p:cNvPr>
          <p:cNvSpPr/>
          <p:nvPr userDrawn="1"/>
        </p:nvSpPr>
        <p:spPr>
          <a:xfrm>
            <a:off x="533400" y="1562100"/>
            <a:ext cx="11125294" cy="457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D9B82EA-9A06-9EDA-8C35-1E39D8CF0259}"/>
              </a:ext>
            </a:extLst>
          </p:cNvPr>
          <p:cNvCxnSpPr>
            <a:cxnSpLocks/>
          </p:cNvCxnSpPr>
          <p:nvPr/>
        </p:nvCxnSpPr>
        <p:spPr>
          <a:xfrm>
            <a:off x="3257999" y="1980007"/>
            <a:ext cx="0" cy="3713194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C4A1D4-F19E-5021-E435-8F0A4457D205}"/>
              </a:ext>
            </a:extLst>
          </p:cNvPr>
          <p:cNvCxnSpPr>
            <a:cxnSpLocks/>
          </p:cNvCxnSpPr>
          <p:nvPr/>
        </p:nvCxnSpPr>
        <p:spPr>
          <a:xfrm>
            <a:off x="6094439" y="1980007"/>
            <a:ext cx="0" cy="3713194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FAC1839-561D-33BB-F5FD-EA260E72CAB1}"/>
              </a:ext>
            </a:extLst>
          </p:cNvPr>
          <p:cNvCxnSpPr>
            <a:cxnSpLocks/>
          </p:cNvCxnSpPr>
          <p:nvPr/>
        </p:nvCxnSpPr>
        <p:spPr>
          <a:xfrm>
            <a:off x="8930879" y="1980007"/>
            <a:ext cx="0" cy="3713194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E8DBA3-384B-8DB7-EFA4-263D2AEBD86C}"/>
              </a:ext>
            </a:extLst>
          </p:cNvPr>
          <p:cNvCxnSpPr>
            <a:cxnSpLocks/>
          </p:cNvCxnSpPr>
          <p:nvPr/>
        </p:nvCxnSpPr>
        <p:spPr>
          <a:xfrm>
            <a:off x="647532" y="3827179"/>
            <a:ext cx="2401147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80082AC-428E-2CFA-8E31-8174B29EC8C2}"/>
              </a:ext>
            </a:extLst>
          </p:cNvPr>
          <p:cNvCxnSpPr>
            <a:cxnSpLocks/>
          </p:cNvCxnSpPr>
          <p:nvPr/>
        </p:nvCxnSpPr>
        <p:spPr>
          <a:xfrm>
            <a:off x="3477399" y="3827179"/>
            <a:ext cx="2401147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4EBFFFB-5BC8-5ABD-6423-853CE7F88B90}"/>
              </a:ext>
            </a:extLst>
          </p:cNvPr>
          <p:cNvCxnSpPr>
            <a:cxnSpLocks/>
          </p:cNvCxnSpPr>
          <p:nvPr/>
        </p:nvCxnSpPr>
        <p:spPr>
          <a:xfrm>
            <a:off x="6307266" y="3827179"/>
            <a:ext cx="2401147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726A0FB-63A2-568A-DAE8-E8B5F2F0939B}"/>
              </a:ext>
            </a:extLst>
          </p:cNvPr>
          <p:cNvCxnSpPr>
            <a:cxnSpLocks/>
          </p:cNvCxnSpPr>
          <p:nvPr/>
        </p:nvCxnSpPr>
        <p:spPr>
          <a:xfrm>
            <a:off x="9137133" y="3827179"/>
            <a:ext cx="2401147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6CD16269-78C3-B0C1-9A1A-A726DEF1E37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4447" y="2127974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 X,XXX</a:t>
            </a:r>
          </a:p>
        </p:txBody>
      </p:sp>
      <p:sp>
        <p:nvSpPr>
          <p:cNvPr id="50" name="Text Placeholder 48">
            <a:extLst>
              <a:ext uri="{FF2B5EF4-FFF2-40B4-BE49-F238E27FC236}">
                <a16:creationId xmlns:a16="http://schemas.microsoft.com/office/drawing/2014/main" id="{DA563734-95AB-0813-1D2C-1555DCC43BB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66013" y="2127974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 XXX</a:t>
            </a:r>
          </a:p>
        </p:txBody>
      </p:sp>
      <p:sp>
        <p:nvSpPr>
          <p:cNvPr id="51" name="Text Placeholder 48">
            <a:extLst>
              <a:ext uri="{FF2B5EF4-FFF2-40B4-BE49-F238E27FC236}">
                <a16:creationId xmlns:a16="http://schemas.microsoft.com/office/drawing/2014/main" id="{B84AA8F5-1B66-3727-2031-145F7F3D8BD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35673" y="2127974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 X,XXX</a:t>
            </a:r>
          </a:p>
        </p:txBody>
      </p:sp>
      <p:sp>
        <p:nvSpPr>
          <p:cNvPr id="52" name="Text Placeholder 48">
            <a:extLst>
              <a:ext uri="{FF2B5EF4-FFF2-40B4-BE49-F238E27FC236}">
                <a16:creationId xmlns:a16="http://schemas.microsoft.com/office/drawing/2014/main" id="{76F63185-1E4B-A5D1-6914-253A926D58B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08056" y="2127974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53" name="Text Placeholder 48">
            <a:extLst>
              <a:ext uri="{FF2B5EF4-FFF2-40B4-BE49-F238E27FC236}">
                <a16:creationId xmlns:a16="http://schemas.microsoft.com/office/drawing/2014/main" id="{7F77D622-554E-5009-A289-09FBC710C9C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64447" y="4180510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 XX</a:t>
            </a:r>
          </a:p>
        </p:txBody>
      </p:sp>
      <p:sp>
        <p:nvSpPr>
          <p:cNvPr id="54" name="Text Placeholder 48">
            <a:extLst>
              <a:ext uri="{FF2B5EF4-FFF2-40B4-BE49-F238E27FC236}">
                <a16:creationId xmlns:a16="http://schemas.microsoft.com/office/drawing/2014/main" id="{F832B634-020A-3B52-7EDE-CCD2A07446B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466013" y="4180510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 X,XXX</a:t>
            </a:r>
          </a:p>
        </p:txBody>
      </p:sp>
      <p:sp>
        <p:nvSpPr>
          <p:cNvPr id="55" name="Text Placeholder 48">
            <a:extLst>
              <a:ext uri="{FF2B5EF4-FFF2-40B4-BE49-F238E27FC236}">
                <a16:creationId xmlns:a16="http://schemas.microsoft.com/office/drawing/2014/main" id="{6DD99106-EC39-A88F-0292-659C187A59B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35673" y="4180510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 X.XB</a:t>
            </a:r>
          </a:p>
        </p:txBody>
      </p:sp>
      <p:sp>
        <p:nvSpPr>
          <p:cNvPr id="56" name="Text Placeholder 48">
            <a:extLst>
              <a:ext uri="{FF2B5EF4-FFF2-40B4-BE49-F238E27FC236}">
                <a16:creationId xmlns:a16="http://schemas.microsoft.com/office/drawing/2014/main" id="{62E311D3-D98D-24FE-F1A8-66277E5A205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108056" y="4180510"/>
            <a:ext cx="2396451" cy="914400"/>
          </a:xfrm>
        </p:spPr>
        <p:txBody>
          <a:bodyPr anchor="ctr" anchorCtr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5400" kern="1200" baseline="0" dirty="0" smtClean="0">
                <a:solidFill>
                  <a:srgbClr val="FFFFFF"/>
                </a:solidFill>
                <a:latin typeface="Cambria" panose="02040503050406030204" pitchFamily="18" charset="0"/>
                <a:ea typeface="Noto Serif" panose="02020600060500020200" pitchFamily="18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 X,XXX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D763626B-7207-2E7C-8C28-88420CB1F3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49585" y="3173225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0" name="Text Placeholder 57">
            <a:extLst>
              <a:ext uri="{FF2B5EF4-FFF2-40B4-BE49-F238E27FC236}">
                <a16:creationId xmlns:a16="http://schemas.microsoft.com/office/drawing/2014/main" id="{1F3C997B-97B5-17FF-DA61-3926DBDB5CE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49585" y="5235489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1" name="Text Placeholder 57">
            <a:extLst>
              <a:ext uri="{FF2B5EF4-FFF2-40B4-BE49-F238E27FC236}">
                <a16:creationId xmlns:a16="http://schemas.microsoft.com/office/drawing/2014/main" id="{95BF83A8-6D19-66A5-F87B-12A2CFFD0F0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551151" y="3173225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2" name="Text Placeholder 57">
            <a:extLst>
              <a:ext uri="{FF2B5EF4-FFF2-40B4-BE49-F238E27FC236}">
                <a16:creationId xmlns:a16="http://schemas.microsoft.com/office/drawing/2014/main" id="{76C1369B-4B74-5642-9988-CD43086FCF5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551151" y="5235489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3" name="Text Placeholder 57">
            <a:extLst>
              <a:ext uri="{FF2B5EF4-FFF2-40B4-BE49-F238E27FC236}">
                <a16:creationId xmlns:a16="http://schemas.microsoft.com/office/drawing/2014/main" id="{3109FC0F-DEFB-783D-0523-DD1A2A96161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440266" y="3173225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4" name="Text Placeholder 57">
            <a:extLst>
              <a:ext uri="{FF2B5EF4-FFF2-40B4-BE49-F238E27FC236}">
                <a16:creationId xmlns:a16="http://schemas.microsoft.com/office/drawing/2014/main" id="{77CAF99F-1395-0DAA-17D7-A7A4F6205C8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440266" y="5235489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5" name="Text Placeholder 57">
            <a:extLst>
              <a:ext uri="{FF2B5EF4-FFF2-40B4-BE49-F238E27FC236}">
                <a16:creationId xmlns:a16="http://schemas.microsoft.com/office/drawing/2014/main" id="{64195D92-C76A-CCE3-D656-6637C5F6FD14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202922" y="3173225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6" name="Text Placeholder 57">
            <a:extLst>
              <a:ext uri="{FF2B5EF4-FFF2-40B4-BE49-F238E27FC236}">
                <a16:creationId xmlns:a16="http://schemas.microsoft.com/office/drawing/2014/main" id="{48B6C252-F0AA-06CC-F881-B4C4F1116F6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202922" y="5235489"/>
            <a:ext cx="2229010" cy="222479"/>
          </a:xfrm>
        </p:spPr>
        <p:txBody>
          <a:bodyPr tIns="0" bIns="0">
            <a:noAutofit/>
          </a:bodyPr>
          <a:lstStyle>
            <a:lvl1pPr marL="0" algn="ctr" defTabSz="914126" rtl="0" eaLnBrk="1" latinLnBrk="0" hangingPunct="1">
              <a:spcAft>
                <a:spcPts val="600"/>
              </a:spcAft>
              <a:defRPr lang="en-US" sz="1400" kern="1200" dirty="0">
                <a:solidFill>
                  <a:srgbClr val="FFFFFF"/>
                </a:solidFill>
                <a:latin typeface="Calibri" panose="020F0502020204030204" pitchFamily="34" charset="0"/>
                <a:ea typeface="Noto Sans" panose="020B050204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574965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oxes – 5 columns +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Placeholder 52">
            <a:extLst>
              <a:ext uri="{FF2B5EF4-FFF2-40B4-BE49-F238E27FC236}">
                <a16:creationId xmlns:a16="http://schemas.microsoft.com/office/drawing/2014/main" id="{975F4350-321D-CEE2-1ACB-129A107C6D0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0205" y="1944070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A74B04-7069-3445-B9EB-0B9B3A3A58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Black boxes – 5 columns + 1 header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80C8E14-0945-2A41-8B58-EE8152F56EAE}"/>
              </a:ext>
            </a:extLst>
          </p:cNvPr>
          <p:cNvSpPr>
            <a:spLocks noGrp="1"/>
          </p:cNvSpPr>
          <p:nvPr>
            <p:ph type="body" sz="quarter" idx="2" hasCustomPrompt="1"/>
          </p:nvPr>
        </p:nvSpPr>
        <p:spPr>
          <a:xfrm>
            <a:off x="530205" y="1562100"/>
            <a:ext cx="11125962" cy="3284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None/>
              <a:defRPr b="1"/>
            </a:lvl1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3BEAA392-B5D8-DD44-8F19-AE98563565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35" name="Date Placeholder 12">
            <a:extLst>
              <a:ext uri="{FF2B5EF4-FFF2-40B4-BE49-F238E27FC236}">
                <a16:creationId xmlns:a16="http://schemas.microsoft.com/office/drawing/2014/main" id="{AE38E82C-0141-9346-80B2-D3A85F51330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8B835CF-F1B1-F242-AA0C-DD57295E0525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2" name="Footer Placeholder 13">
            <a:extLst>
              <a:ext uri="{FF2B5EF4-FFF2-40B4-BE49-F238E27FC236}">
                <a16:creationId xmlns:a16="http://schemas.microsoft.com/office/drawing/2014/main" id="{B2E6DFD2-9821-264D-A7A3-5CCC0FB62F1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33" name="Slide Number Placeholder 14">
            <a:extLst>
              <a:ext uri="{FF2B5EF4-FFF2-40B4-BE49-F238E27FC236}">
                <a16:creationId xmlns:a16="http://schemas.microsoft.com/office/drawing/2014/main" id="{B9A2A1B0-A80D-774C-85A1-A2EDD844616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B853026-5FAB-644F-A881-5C2B6B62A972}"/>
              </a:ext>
            </a:extLst>
          </p:cNvPr>
          <p:cNvCxnSpPr>
            <a:cxnSpLocks/>
          </p:cNvCxnSpPr>
          <p:nvPr userDrawn="1"/>
        </p:nvCxnSpPr>
        <p:spPr>
          <a:xfrm>
            <a:off x="534221" y="1491253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6">
            <a:extLst>
              <a:ext uri="{FF2B5EF4-FFF2-40B4-BE49-F238E27FC236}">
                <a16:creationId xmlns:a16="http://schemas.microsoft.com/office/drawing/2014/main" id="{06DBEA6D-E088-AB4E-B949-67FC6B1EEF2C}"/>
              </a:ext>
            </a:extLst>
          </p:cNvPr>
          <p:cNvCxnSpPr>
            <a:cxnSpLocks/>
          </p:cNvCxnSpPr>
          <p:nvPr userDrawn="1"/>
        </p:nvCxnSpPr>
        <p:spPr>
          <a:xfrm>
            <a:off x="2802377" y="1491253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7">
            <a:extLst>
              <a:ext uri="{FF2B5EF4-FFF2-40B4-BE49-F238E27FC236}">
                <a16:creationId xmlns:a16="http://schemas.microsoft.com/office/drawing/2014/main" id="{62E4C314-2D7D-3849-907E-707E0B77C432}"/>
              </a:ext>
            </a:extLst>
          </p:cNvPr>
          <p:cNvCxnSpPr>
            <a:cxnSpLocks/>
          </p:cNvCxnSpPr>
          <p:nvPr userDrawn="1"/>
        </p:nvCxnSpPr>
        <p:spPr>
          <a:xfrm>
            <a:off x="5070533" y="1491253"/>
            <a:ext cx="20849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8">
            <a:extLst>
              <a:ext uri="{FF2B5EF4-FFF2-40B4-BE49-F238E27FC236}">
                <a16:creationId xmlns:a16="http://schemas.microsoft.com/office/drawing/2014/main" id="{B120A637-A5D9-6F45-A955-B41B79EBB595}"/>
              </a:ext>
            </a:extLst>
          </p:cNvPr>
          <p:cNvCxnSpPr>
            <a:cxnSpLocks/>
          </p:cNvCxnSpPr>
          <p:nvPr userDrawn="1"/>
        </p:nvCxnSpPr>
        <p:spPr>
          <a:xfrm>
            <a:off x="7320508" y="1491253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18">
            <a:extLst>
              <a:ext uri="{FF2B5EF4-FFF2-40B4-BE49-F238E27FC236}">
                <a16:creationId xmlns:a16="http://schemas.microsoft.com/office/drawing/2014/main" id="{CE35EA0C-F325-D579-50B5-410AFF891C30}"/>
              </a:ext>
            </a:extLst>
          </p:cNvPr>
          <p:cNvCxnSpPr>
            <a:cxnSpLocks/>
          </p:cNvCxnSpPr>
          <p:nvPr userDrawn="1"/>
        </p:nvCxnSpPr>
        <p:spPr>
          <a:xfrm>
            <a:off x="9570855" y="1491253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Placeholder 54">
            <a:extLst>
              <a:ext uri="{FF2B5EF4-FFF2-40B4-BE49-F238E27FC236}">
                <a16:creationId xmlns:a16="http://schemas.microsoft.com/office/drawing/2014/main" id="{3891DA5D-F90C-E51A-05D6-DA408E8FA5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9156" y="2573510"/>
            <a:ext cx="1804987" cy="119538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descriptive text paragraph</a:t>
            </a:r>
          </a:p>
        </p:txBody>
      </p:sp>
      <p:sp>
        <p:nvSpPr>
          <p:cNvPr id="87" name="Text Placeholder 52">
            <a:extLst>
              <a:ext uri="{FF2B5EF4-FFF2-40B4-BE49-F238E27FC236}">
                <a16:creationId xmlns:a16="http://schemas.microsoft.com/office/drawing/2014/main" id="{8181B60E-19DB-7DFF-313F-BC115C0463B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792759" y="1944070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88" name="Text Placeholder 54">
            <a:extLst>
              <a:ext uri="{FF2B5EF4-FFF2-40B4-BE49-F238E27FC236}">
                <a16:creationId xmlns:a16="http://schemas.microsoft.com/office/drawing/2014/main" id="{D039E13D-DA00-EAC8-B8DB-5DDC60EC530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956012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89" name="Text Placeholder 52">
            <a:extLst>
              <a:ext uri="{FF2B5EF4-FFF2-40B4-BE49-F238E27FC236}">
                <a16:creationId xmlns:a16="http://schemas.microsoft.com/office/drawing/2014/main" id="{4629ADD1-0872-DA0D-7248-B69C8438342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055313" y="1944070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0" name="Text Placeholder 54">
            <a:extLst>
              <a:ext uri="{FF2B5EF4-FFF2-40B4-BE49-F238E27FC236}">
                <a16:creationId xmlns:a16="http://schemas.microsoft.com/office/drawing/2014/main" id="{1C46074C-3490-6A3F-EBDF-CE5BAD260B5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218566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1" name="Text Placeholder 52">
            <a:extLst>
              <a:ext uri="{FF2B5EF4-FFF2-40B4-BE49-F238E27FC236}">
                <a16:creationId xmlns:a16="http://schemas.microsoft.com/office/drawing/2014/main" id="{087E45AB-D224-B178-1B43-EAA531B8BCD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317867" y="1944070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2" name="Text Placeholder 54">
            <a:extLst>
              <a:ext uri="{FF2B5EF4-FFF2-40B4-BE49-F238E27FC236}">
                <a16:creationId xmlns:a16="http://schemas.microsoft.com/office/drawing/2014/main" id="{5C9B9FF3-880D-ABA6-8FA5-B028E7B921D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81120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3" name="Text Placeholder 52">
            <a:extLst>
              <a:ext uri="{FF2B5EF4-FFF2-40B4-BE49-F238E27FC236}">
                <a16:creationId xmlns:a16="http://schemas.microsoft.com/office/drawing/2014/main" id="{098FF0AB-10B5-F478-8472-C4522ED73FC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580421" y="1944070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4" name="Text Placeholder 54">
            <a:extLst>
              <a:ext uri="{FF2B5EF4-FFF2-40B4-BE49-F238E27FC236}">
                <a16:creationId xmlns:a16="http://schemas.microsoft.com/office/drawing/2014/main" id="{CC0B4EBF-633E-4EA1-7C82-325512DFC3A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729372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5" name="Text Placeholder 52">
            <a:extLst>
              <a:ext uri="{FF2B5EF4-FFF2-40B4-BE49-F238E27FC236}">
                <a16:creationId xmlns:a16="http://schemas.microsoft.com/office/drawing/2014/main" id="{E6C30D29-48AC-C4DA-626A-EC6634360D1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30205" y="4075801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6" name="Text Placeholder 54">
            <a:extLst>
              <a:ext uri="{FF2B5EF4-FFF2-40B4-BE49-F238E27FC236}">
                <a16:creationId xmlns:a16="http://schemas.microsoft.com/office/drawing/2014/main" id="{4F4841F3-19B5-3065-2DCE-33183A9B51F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79156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7" name="Text Placeholder 52">
            <a:extLst>
              <a:ext uri="{FF2B5EF4-FFF2-40B4-BE49-F238E27FC236}">
                <a16:creationId xmlns:a16="http://schemas.microsoft.com/office/drawing/2014/main" id="{1DD2451D-DEB4-1F70-9F40-5E015A17C61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792759" y="4075801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8" name="Text Placeholder 54">
            <a:extLst>
              <a:ext uri="{FF2B5EF4-FFF2-40B4-BE49-F238E27FC236}">
                <a16:creationId xmlns:a16="http://schemas.microsoft.com/office/drawing/2014/main" id="{9B7C6B7E-14FB-CE04-842C-03E679B6CDA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965156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9" name="Text Placeholder 52">
            <a:extLst>
              <a:ext uri="{FF2B5EF4-FFF2-40B4-BE49-F238E27FC236}">
                <a16:creationId xmlns:a16="http://schemas.microsoft.com/office/drawing/2014/main" id="{FC592861-D882-3DF1-D4E5-8E486C67ED8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5055313" y="4075801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0" name="Text Placeholder 54">
            <a:extLst>
              <a:ext uri="{FF2B5EF4-FFF2-40B4-BE49-F238E27FC236}">
                <a16:creationId xmlns:a16="http://schemas.microsoft.com/office/drawing/2014/main" id="{8797CBF0-AA15-2598-E400-1271C52E2BB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5227710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1" name="Text Placeholder 52">
            <a:extLst>
              <a:ext uri="{FF2B5EF4-FFF2-40B4-BE49-F238E27FC236}">
                <a16:creationId xmlns:a16="http://schemas.microsoft.com/office/drawing/2014/main" id="{0EC8FCE3-A6E5-10FE-60E1-066001781AF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317867" y="4075801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2" name="Text Placeholder 54">
            <a:extLst>
              <a:ext uri="{FF2B5EF4-FFF2-40B4-BE49-F238E27FC236}">
                <a16:creationId xmlns:a16="http://schemas.microsoft.com/office/drawing/2014/main" id="{5BC2ED24-AD95-784F-5DA8-E42C64AB97E1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0264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3" name="Text Placeholder 52">
            <a:extLst>
              <a:ext uri="{FF2B5EF4-FFF2-40B4-BE49-F238E27FC236}">
                <a16:creationId xmlns:a16="http://schemas.microsoft.com/office/drawing/2014/main" id="{11632193-F291-E7DD-C438-7721B93FF13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580421" y="4075801"/>
            <a:ext cx="2103120" cy="2001080"/>
          </a:xfrm>
          <a:solidFill>
            <a:schemeClr val="tx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4" name="Text Placeholder 54">
            <a:extLst>
              <a:ext uri="{FF2B5EF4-FFF2-40B4-BE49-F238E27FC236}">
                <a16:creationId xmlns:a16="http://schemas.microsoft.com/office/drawing/2014/main" id="{3E73A9EE-CD12-87F0-77B6-0CA2DFB5C9FB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729372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22" name="Text Placeholder 2">
            <a:extLst>
              <a:ext uri="{FF2B5EF4-FFF2-40B4-BE49-F238E27FC236}">
                <a16:creationId xmlns:a16="http://schemas.microsoft.com/office/drawing/2014/main" id="{8BACB2D4-283C-B935-F651-9F8B6727274E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</p:spTree>
    <p:extLst>
      <p:ext uri="{BB962C8B-B14F-4D97-AF65-F5344CB8AC3E}">
        <p14:creationId xmlns:p14="http://schemas.microsoft.com/office/powerpoint/2010/main" val="387180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boxes – 5 columns +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Placeholder 52">
            <a:extLst>
              <a:ext uri="{FF2B5EF4-FFF2-40B4-BE49-F238E27FC236}">
                <a16:creationId xmlns:a16="http://schemas.microsoft.com/office/drawing/2014/main" id="{975F4350-321D-CEE2-1ACB-129A107C6D0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0205" y="1944070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A74B04-7069-3445-B9EB-0B9B3A3A58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Cream boxes – 5 columns + 1 header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80C8E14-0945-2A41-8B58-EE8152F56EAE}"/>
              </a:ext>
            </a:extLst>
          </p:cNvPr>
          <p:cNvSpPr>
            <a:spLocks noGrp="1"/>
          </p:cNvSpPr>
          <p:nvPr>
            <p:ph type="body" sz="quarter" idx="2" hasCustomPrompt="1"/>
          </p:nvPr>
        </p:nvSpPr>
        <p:spPr>
          <a:xfrm>
            <a:off x="530205" y="1562100"/>
            <a:ext cx="11153336" cy="3284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None/>
              <a:defRPr b="1"/>
            </a:lvl1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3BEAA392-B5D8-DD44-8F19-AE98563565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35" name="Date Placeholder 12">
            <a:extLst>
              <a:ext uri="{FF2B5EF4-FFF2-40B4-BE49-F238E27FC236}">
                <a16:creationId xmlns:a16="http://schemas.microsoft.com/office/drawing/2014/main" id="{AE38E82C-0141-9346-80B2-D3A85F51330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9F1EDEA3-BA07-2347-8A17-5FDC35644740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2" name="Footer Placeholder 13">
            <a:extLst>
              <a:ext uri="{FF2B5EF4-FFF2-40B4-BE49-F238E27FC236}">
                <a16:creationId xmlns:a16="http://schemas.microsoft.com/office/drawing/2014/main" id="{B2E6DFD2-9821-264D-A7A3-5CCC0FB62F1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33" name="Slide Number Placeholder 14">
            <a:extLst>
              <a:ext uri="{FF2B5EF4-FFF2-40B4-BE49-F238E27FC236}">
                <a16:creationId xmlns:a16="http://schemas.microsoft.com/office/drawing/2014/main" id="{B9A2A1B0-A80D-774C-85A1-A2EDD844616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B853026-5FAB-644F-A881-5C2B6B62A972}"/>
              </a:ext>
            </a:extLst>
          </p:cNvPr>
          <p:cNvCxnSpPr>
            <a:cxnSpLocks/>
          </p:cNvCxnSpPr>
          <p:nvPr userDrawn="1"/>
        </p:nvCxnSpPr>
        <p:spPr>
          <a:xfrm>
            <a:off x="534221" y="1491253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6">
            <a:extLst>
              <a:ext uri="{FF2B5EF4-FFF2-40B4-BE49-F238E27FC236}">
                <a16:creationId xmlns:a16="http://schemas.microsoft.com/office/drawing/2014/main" id="{06DBEA6D-E088-AB4E-B949-67FC6B1EEF2C}"/>
              </a:ext>
            </a:extLst>
          </p:cNvPr>
          <p:cNvCxnSpPr>
            <a:cxnSpLocks/>
          </p:cNvCxnSpPr>
          <p:nvPr userDrawn="1"/>
        </p:nvCxnSpPr>
        <p:spPr>
          <a:xfrm>
            <a:off x="2802377" y="1491253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7">
            <a:extLst>
              <a:ext uri="{FF2B5EF4-FFF2-40B4-BE49-F238E27FC236}">
                <a16:creationId xmlns:a16="http://schemas.microsoft.com/office/drawing/2014/main" id="{62E4C314-2D7D-3849-907E-707E0B77C432}"/>
              </a:ext>
            </a:extLst>
          </p:cNvPr>
          <p:cNvCxnSpPr>
            <a:cxnSpLocks/>
          </p:cNvCxnSpPr>
          <p:nvPr userDrawn="1"/>
        </p:nvCxnSpPr>
        <p:spPr>
          <a:xfrm>
            <a:off x="5070533" y="1491253"/>
            <a:ext cx="20849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8">
            <a:extLst>
              <a:ext uri="{FF2B5EF4-FFF2-40B4-BE49-F238E27FC236}">
                <a16:creationId xmlns:a16="http://schemas.microsoft.com/office/drawing/2014/main" id="{B120A637-A5D9-6F45-A955-B41B79EBB595}"/>
              </a:ext>
            </a:extLst>
          </p:cNvPr>
          <p:cNvCxnSpPr>
            <a:cxnSpLocks/>
          </p:cNvCxnSpPr>
          <p:nvPr userDrawn="1"/>
        </p:nvCxnSpPr>
        <p:spPr>
          <a:xfrm>
            <a:off x="7320508" y="1491253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18">
            <a:extLst>
              <a:ext uri="{FF2B5EF4-FFF2-40B4-BE49-F238E27FC236}">
                <a16:creationId xmlns:a16="http://schemas.microsoft.com/office/drawing/2014/main" id="{CE35EA0C-F325-D579-50B5-410AFF891C30}"/>
              </a:ext>
            </a:extLst>
          </p:cNvPr>
          <p:cNvCxnSpPr>
            <a:cxnSpLocks/>
          </p:cNvCxnSpPr>
          <p:nvPr userDrawn="1"/>
        </p:nvCxnSpPr>
        <p:spPr>
          <a:xfrm>
            <a:off x="9570855" y="1491253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Placeholder 54">
            <a:extLst>
              <a:ext uri="{FF2B5EF4-FFF2-40B4-BE49-F238E27FC236}">
                <a16:creationId xmlns:a16="http://schemas.microsoft.com/office/drawing/2014/main" id="{3891DA5D-F90C-E51A-05D6-DA408E8FA5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9156" y="2573510"/>
            <a:ext cx="1804987" cy="119538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descriptive text paragraph</a:t>
            </a:r>
          </a:p>
        </p:txBody>
      </p:sp>
      <p:sp>
        <p:nvSpPr>
          <p:cNvPr id="87" name="Text Placeholder 52">
            <a:extLst>
              <a:ext uri="{FF2B5EF4-FFF2-40B4-BE49-F238E27FC236}">
                <a16:creationId xmlns:a16="http://schemas.microsoft.com/office/drawing/2014/main" id="{8181B60E-19DB-7DFF-313F-BC115C0463B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792759" y="1944070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88" name="Text Placeholder 54">
            <a:extLst>
              <a:ext uri="{FF2B5EF4-FFF2-40B4-BE49-F238E27FC236}">
                <a16:creationId xmlns:a16="http://schemas.microsoft.com/office/drawing/2014/main" id="{D039E13D-DA00-EAC8-B8DB-5DDC60EC530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956012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89" name="Text Placeholder 52">
            <a:extLst>
              <a:ext uri="{FF2B5EF4-FFF2-40B4-BE49-F238E27FC236}">
                <a16:creationId xmlns:a16="http://schemas.microsoft.com/office/drawing/2014/main" id="{4629ADD1-0872-DA0D-7248-B69C8438342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055313" y="1944070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0" name="Text Placeholder 54">
            <a:extLst>
              <a:ext uri="{FF2B5EF4-FFF2-40B4-BE49-F238E27FC236}">
                <a16:creationId xmlns:a16="http://schemas.microsoft.com/office/drawing/2014/main" id="{1C46074C-3490-6A3F-EBDF-CE5BAD260B5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218566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1" name="Text Placeholder 52">
            <a:extLst>
              <a:ext uri="{FF2B5EF4-FFF2-40B4-BE49-F238E27FC236}">
                <a16:creationId xmlns:a16="http://schemas.microsoft.com/office/drawing/2014/main" id="{087E45AB-D224-B178-1B43-EAA531B8BCD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317867" y="1944070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2" name="Text Placeholder 54">
            <a:extLst>
              <a:ext uri="{FF2B5EF4-FFF2-40B4-BE49-F238E27FC236}">
                <a16:creationId xmlns:a16="http://schemas.microsoft.com/office/drawing/2014/main" id="{5C9B9FF3-880D-ABA6-8FA5-B028E7B921D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81120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3" name="Text Placeholder 52">
            <a:extLst>
              <a:ext uri="{FF2B5EF4-FFF2-40B4-BE49-F238E27FC236}">
                <a16:creationId xmlns:a16="http://schemas.microsoft.com/office/drawing/2014/main" id="{098FF0AB-10B5-F478-8472-C4522ED73FC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580421" y="1944070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4" name="Text Placeholder 54">
            <a:extLst>
              <a:ext uri="{FF2B5EF4-FFF2-40B4-BE49-F238E27FC236}">
                <a16:creationId xmlns:a16="http://schemas.microsoft.com/office/drawing/2014/main" id="{CC0B4EBF-633E-4EA1-7C82-325512DFC3A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729372" y="2573510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5" name="Text Placeholder 52">
            <a:extLst>
              <a:ext uri="{FF2B5EF4-FFF2-40B4-BE49-F238E27FC236}">
                <a16:creationId xmlns:a16="http://schemas.microsoft.com/office/drawing/2014/main" id="{E6C30D29-48AC-C4DA-626A-EC6634360D1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30205" y="4075801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6" name="Text Placeholder 54">
            <a:extLst>
              <a:ext uri="{FF2B5EF4-FFF2-40B4-BE49-F238E27FC236}">
                <a16:creationId xmlns:a16="http://schemas.microsoft.com/office/drawing/2014/main" id="{4F4841F3-19B5-3065-2DCE-33183A9B51F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79156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7" name="Text Placeholder 52">
            <a:extLst>
              <a:ext uri="{FF2B5EF4-FFF2-40B4-BE49-F238E27FC236}">
                <a16:creationId xmlns:a16="http://schemas.microsoft.com/office/drawing/2014/main" id="{1DD2451D-DEB4-1F70-9F40-5E015A17C61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792759" y="4075801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8" name="Text Placeholder 54">
            <a:extLst>
              <a:ext uri="{FF2B5EF4-FFF2-40B4-BE49-F238E27FC236}">
                <a16:creationId xmlns:a16="http://schemas.microsoft.com/office/drawing/2014/main" id="{9B7C6B7E-14FB-CE04-842C-03E679B6CDA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965156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9" name="Text Placeholder 52">
            <a:extLst>
              <a:ext uri="{FF2B5EF4-FFF2-40B4-BE49-F238E27FC236}">
                <a16:creationId xmlns:a16="http://schemas.microsoft.com/office/drawing/2014/main" id="{FC592861-D882-3DF1-D4E5-8E486C67ED8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5055313" y="4075801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0" name="Text Placeholder 54">
            <a:extLst>
              <a:ext uri="{FF2B5EF4-FFF2-40B4-BE49-F238E27FC236}">
                <a16:creationId xmlns:a16="http://schemas.microsoft.com/office/drawing/2014/main" id="{8797CBF0-AA15-2598-E400-1271C52E2BB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5227710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1" name="Text Placeholder 52">
            <a:extLst>
              <a:ext uri="{FF2B5EF4-FFF2-40B4-BE49-F238E27FC236}">
                <a16:creationId xmlns:a16="http://schemas.microsoft.com/office/drawing/2014/main" id="{0EC8FCE3-A6E5-10FE-60E1-066001781AF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317867" y="4075801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2" name="Text Placeholder 54">
            <a:extLst>
              <a:ext uri="{FF2B5EF4-FFF2-40B4-BE49-F238E27FC236}">
                <a16:creationId xmlns:a16="http://schemas.microsoft.com/office/drawing/2014/main" id="{5BC2ED24-AD95-784F-5DA8-E42C64AB97E1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0264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3" name="Text Placeholder 52">
            <a:extLst>
              <a:ext uri="{FF2B5EF4-FFF2-40B4-BE49-F238E27FC236}">
                <a16:creationId xmlns:a16="http://schemas.microsoft.com/office/drawing/2014/main" id="{11632193-F291-E7DD-C438-7721B93FF13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580421" y="4075801"/>
            <a:ext cx="2103120" cy="2001080"/>
          </a:xfrm>
          <a:solidFill>
            <a:schemeClr val="tx2">
              <a:alpha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4" name="Text Placeholder 54">
            <a:extLst>
              <a:ext uri="{FF2B5EF4-FFF2-40B4-BE49-F238E27FC236}">
                <a16:creationId xmlns:a16="http://schemas.microsoft.com/office/drawing/2014/main" id="{3E73A9EE-CD12-87F0-77B6-0CA2DFB5C9FB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729372" y="470524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22" name="Text Placeholder 2">
            <a:extLst>
              <a:ext uri="{FF2B5EF4-FFF2-40B4-BE49-F238E27FC236}">
                <a16:creationId xmlns:a16="http://schemas.microsoft.com/office/drawing/2014/main" id="{8BACB2D4-283C-B935-F651-9F8B6727274E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</p:spTree>
    <p:extLst>
      <p:ext uri="{BB962C8B-B14F-4D97-AF65-F5344CB8AC3E}">
        <p14:creationId xmlns:p14="http://schemas.microsoft.com/office/powerpoint/2010/main" val="214856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cal boxes – 5 columns +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Placeholder 52">
            <a:extLst>
              <a:ext uri="{FF2B5EF4-FFF2-40B4-BE49-F238E27FC236}">
                <a16:creationId xmlns:a16="http://schemas.microsoft.com/office/drawing/2014/main" id="{975F4350-321D-CEE2-1ACB-129A107C6D0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0205" y="2078361"/>
            <a:ext cx="2103120" cy="2001080"/>
          </a:xfrm>
          <a:solidFill>
            <a:schemeClr val="accent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A74B04-7069-3445-B9EB-0B9B3A3A58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Categorical boxes – 5 columns + 5 headers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80C8E14-0945-2A41-8B58-EE8152F56EAE}"/>
              </a:ext>
            </a:extLst>
          </p:cNvPr>
          <p:cNvSpPr>
            <a:spLocks noGrp="1"/>
          </p:cNvSpPr>
          <p:nvPr>
            <p:ph type="body" sz="quarter" idx="2" hasCustomPrompt="1"/>
          </p:nvPr>
        </p:nvSpPr>
        <p:spPr>
          <a:xfrm>
            <a:off x="530205" y="1696391"/>
            <a:ext cx="2103120" cy="3284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None/>
              <a:defRPr b="1"/>
            </a:lvl1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D5B7EA94-614D-9C4E-9045-378F65B44E0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792759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05BF8424-7520-F84E-9889-71BA2B4A5FAF}"/>
              </a:ext>
            </a:extLst>
          </p:cNvPr>
          <p:cNvSpPr>
            <a:spLocks noGrp="1"/>
          </p:cNvSpPr>
          <p:nvPr>
            <p:ph type="body" sz="quarter" idx="4" hasCustomPrompt="1"/>
          </p:nvPr>
        </p:nvSpPr>
        <p:spPr>
          <a:xfrm>
            <a:off x="5055313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484961A1-9C0B-D84D-844D-D518C2BA1CFD}"/>
              </a:ext>
            </a:extLst>
          </p:cNvPr>
          <p:cNvSpPr>
            <a:spLocks noGrp="1"/>
          </p:cNvSpPr>
          <p:nvPr>
            <p:ph type="body" sz="quarter" idx="5" hasCustomPrompt="1"/>
          </p:nvPr>
        </p:nvSpPr>
        <p:spPr>
          <a:xfrm>
            <a:off x="7317867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4</a:t>
            </a:r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3BEAA392-B5D8-DD44-8F19-AE98563565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35" name="Date Placeholder 12">
            <a:extLst>
              <a:ext uri="{FF2B5EF4-FFF2-40B4-BE49-F238E27FC236}">
                <a16:creationId xmlns:a16="http://schemas.microsoft.com/office/drawing/2014/main" id="{AE38E82C-0141-9346-80B2-D3A85F51330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445BA775-F450-A347-9A06-14E140C26C25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2" name="Footer Placeholder 13">
            <a:extLst>
              <a:ext uri="{FF2B5EF4-FFF2-40B4-BE49-F238E27FC236}">
                <a16:creationId xmlns:a16="http://schemas.microsoft.com/office/drawing/2014/main" id="{B2E6DFD2-9821-264D-A7A3-5CCC0FB62F1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33" name="Slide Number Placeholder 14">
            <a:extLst>
              <a:ext uri="{FF2B5EF4-FFF2-40B4-BE49-F238E27FC236}">
                <a16:creationId xmlns:a16="http://schemas.microsoft.com/office/drawing/2014/main" id="{B9A2A1B0-A80D-774C-85A1-A2EDD844616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B853026-5FAB-644F-A881-5C2B6B62A972}"/>
              </a:ext>
            </a:extLst>
          </p:cNvPr>
          <p:cNvCxnSpPr>
            <a:cxnSpLocks/>
          </p:cNvCxnSpPr>
          <p:nvPr userDrawn="1"/>
        </p:nvCxnSpPr>
        <p:spPr>
          <a:xfrm>
            <a:off x="534221" y="1625544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6">
            <a:extLst>
              <a:ext uri="{FF2B5EF4-FFF2-40B4-BE49-F238E27FC236}">
                <a16:creationId xmlns:a16="http://schemas.microsoft.com/office/drawing/2014/main" id="{06DBEA6D-E088-AB4E-B949-67FC6B1EEF2C}"/>
              </a:ext>
            </a:extLst>
          </p:cNvPr>
          <p:cNvCxnSpPr>
            <a:cxnSpLocks/>
          </p:cNvCxnSpPr>
          <p:nvPr userDrawn="1"/>
        </p:nvCxnSpPr>
        <p:spPr>
          <a:xfrm>
            <a:off x="2802377" y="1625544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7">
            <a:extLst>
              <a:ext uri="{FF2B5EF4-FFF2-40B4-BE49-F238E27FC236}">
                <a16:creationId xmlns:a16="http://schemas.microsoft.com/office/drawing/2014/main" id="{62E4C314-2D7D-3849-907E-707E0B77C432}"/>
              </a:ext>
            </a:extLst>
          </p:cNvPr>
          <p:cNvCxnSpPr>
            <a:cxnSpLocks/>
          </p:cNvCxnSpPr>
          <p:nvPr userDrawn="1"/>
        </p:nvCxnSpPr>
        <p:spPr>
          <a:xfrm>
            <a:off x="5070533" y="1625544"/>
            <a:ext cx="20849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8">
            <a:extLst>
              <a:ext uri="{FF2B5EF4-FFF2-40B4-BE49-F238E27FC236}">
                <a16:creationId xmlns:a16="http://schemas.microsoft.com/office/drawing/2014/main" id="{B120A637-A5D9-6F45-A955-B41B79EBB595}"/>
              </a:ext>
            </a:extLst>
          </p:cNvPr>
          <p:cNvCxnSpPr>
            <a:cxnSpLocks/>
          </p:cNvCxnSpPr>
          <p:nvPr userDrawn="1"/>
        </p:nvCxnSpPr>
        <p:spPr>
          <a:xfrm>
            <a:off x="7320508" y="1625544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Placeholder 9">
            <a:extLst>
              <a:ext uri="{FF2B5EF4-FFF2-40B4-BE49-F238E27FC236}">
                <a16:creationId xmlns:a16="http://schemas.microsoft.com/office/drawing/2014/main" id="{19203E03-2A91-E506-BEE3-032E22E89F3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80421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5</a:t>
            </a:r>
          </a:p>
        </p:txBody>
      </p:sp>
      <p:cxnSp>
        <p:nvCxnSpPr>
          <p:cNvPr id="50" name="Straight Connector 18">
            <a:extLst>
              <a:ext uri="{FF2B5EF4-FFF2-40B4-BE49-F238E27FC236}">
                <a16:creationId xmlns:a16="http://schemas.microsoft.com/office/drawing/2014/main" id="{CE35EA0C-F325-D579-50B5-410AFF891C30}"/>
              </a:ext>
            </a:extLst>
          </p:cNvPr>
          <p:cNvCxnSpPr>
            <a:cxnSpLocks/>
          </p:cNvCxnSpPr>
          <p:nvPr userDrawn="1"/>
        </p:nvCxnSpPr>
        <p:spPr>
          <a:xfrm>
            <a:off x="9570855" y="1625544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Placeholder 54">
            <a:extLst>
              <a:ext uri="{FF2B5EF4-FFF2-40B4-BE49-F238E27FC236}">
                <a16:creationId xmlns:a16="http://schemas.microsoft.com/office/drawing/2014/main" id="{3891DA5D-F90C-E51A-05D6-DA408E8FA5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9156" y="2707801"/>
            <a:ext cx="1804987" cy="119538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descriptive text paragraph</a:t>
            </a:r>
          </a:p>
        </p:txBody>
      </p:sp>
      <p:sp>
        <p:nvSpPr>
          <p:cNvPr id="87" name="Text Placeholder 52">
            <a:extLst>
              <a:ext uri="{FF2B5EF4-FFF2-40B4-BE49-F238E27FC236}">
                <a16:creationId xmlns:a16="http://schemas.microsoft.com/office/drawing/2014/main" id="{8181B60E-19DB-7DFF-313F-BC115C0463B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792759" y="2078361"/>
            <a:ext cx="2103120" cy="2001080"/>
          </a:xfrm>
          <a:solidFill>
            <a:schemeClr val="accent3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88" name="Text Placeholder 54">
            <a:extLst>
              <a:ext uri="{FF2B5EF4-FFF2-40B4-BE49-F238E27FC236}">
                <a16:creationId xmlns:a16="http://schemas.microsoft.com/office/drawing/2014/main" id="{D039E13D-DA00-EAC8-B8DB-5DDC60EC530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956012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89" name="Text Placeholder 52">
            <a:extLst>
              <a:ext uri="{FF2B5EF4-FFF2-40B4-BE49-F238E27FC236}">
                <a16:creationId xmlns:a16="http://schemas.microsoft.com/office/drawing/2014/main" id="{4629ADD1-0872-DA0D-7248-B69C8438342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055313" y="2078361"/>
            <a:ext cx="2103120" cy="2001080"/>
          </a:xfrm>
          <a:solidFill>
            <a:schemeClr val="accent4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0" name="Text Placeholder 54">
            <a:extLst>
              <a:ext uri="{FF2B5EF4-FFF2-40B4-BE49-F238E27FC236}">
                <a16:creationId xmlns:a16="http://schemas.microsoft.com/office/drawing/2014/main" id="{1C46074C-3490-6A3F-EBDF-CE5BAD260B5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218566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1" name="Text Placeholder 52">
            <a:extLst>
              <a:ext uri="{FF2B5EF4-FFF2-40B4-BE49-F238E27FC236}">
                <a16:creationId xmlns:a16="http://schemas.microsoft.com/office/drawing/2014/main" id="{087E45AB-D224-B178-1B43-EAA531B8BCD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317867" y="2078361"/>
            <a:ext cx="2103120" cy="2001080"/>
          </a:xfrm>
          <a:solidFill>
            <a:srgbClr val="F14335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2" name="Text Placeholder 54">
            <a:extLst>
              <a:ext uri="{FF2B5EF4-FFF2-40B4-BE49-F238E27FC236}">
                <a16:creationId xmlns:a16="http://schemas.microsoft.com/office/drawing/2014/main" id="{5C9B9FF3-880D-ABA6-8FA5-B028E7B921D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81120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3" name="Text Placeholder 52">
            <a:extLst>
              <a:ext uri="{FF2B5EF4-FFF2-40B4-BE49-F238E27FC236}">
                <a16:creationId xmlns:a16="http://schemas.microsoft.com/office/drawing/2014/main" id="{098FF0AB-10B5-F478-8472-C4522ED73FC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580421" y="2078361"/>
            <a:ext cx="2103120" cy="2001080"/>
          </a:xfrm>
          <a:solidFill>
            <a:schemeClr val="accent2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4" name="Text Placeholder 54">
            <a:extLst>
              <a:ext uri="{FF2B5EF4-FFF2-40B4-BE49-F238E27FC236}">
                <a16:creationId xmlns:a16="http://schemas.microsoft.com/office/drawing/2014/main" id="{CC0B4EBF-633E-4EA1-7C82-325512DFC3A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729372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5" name="Text Placeholder 52">
            <a:extLst>
              <a:ext uri="{FF2B5EF4-FFF2-40B4-BE49-F238E27FC236}">
                <a16:creationId xmlns:a16="http://schemas.microsoft.com/office/drawing/2014/main" id="{E6C30D29-48AC-C4DA-626A-EC6634360D1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30205" y="4210092"/>
            <a:ext cx="2103120" cy="2001080"/>
          </a:xfrm>
          <a:solidFill>
            <a:schemeClr val="accent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6" name="Text Placeholder 54">
            <a:extLst>
              <a:ext uri="{FF2B5EF4-FFF2-40B4-BE49-F238E27FC236}">
                <a16:creationId xmlns:a16="http://schemas.microsoft.com/office/drawing/2014/main" id="{4F4841F3-19B5-3065-2DCE-33183A9B51F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79156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7" name="Text Placeholder 52">
            <a:extLst>
              <a:ext uri="{FF2B5EF4-FFF2-40B4-BE49-F238E27FC236}">
                <a16:creationId xmlns:a16="http://schemas.microsoft.com/office/drawing/2014/main" id="{1DD2451D-DEB4-1F70-9F40-5E015A17C61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792759" y="4210092"/>
            <a:ext cx="2103120" cy="2001080"/>
          </a:xfrm>
          <a:solidFill>
            <a:schemeClr val="accent3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8" name="Text Placeholder 54">
            <a:extLst>
              <a:ext uri="{FF2B5EF4-FFF2-40B4-BE49-F238E27FC236}">
                <a16:creationId xmlns:a16="http://schemas.microsoft.com/office/drawing/2014/main" id="{9B7C6B7E-14FB-CE04-842C-03E679B6CDA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965156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9" name="Text Placeholder 52">
            <a:extLst>
              <a:ext uri="{FF2B5EF4-FFF2-40B4-BE49-F238E27FC236}">
                <a16:creationId xmlns:a16="http://schemas.microsoft.com/office/drawing/2014/main" id="{FC592861-D882-3DF1-D4E5-8E486C67ED8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5055313" y="4210092"/>
            <a:ext cx="2103120" cy="2001080"/>
          </a:xfrm>
          <a:solidFill>
            <a:schemeClr val="accent4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0" name="Text Placeholder 54">
            <a:extLst>
              <a:ext uri="{FF2B5EF4-FFF2-40B4-BE49-F238E27FC236}">
                <a16:creationId xmlns:a16="http://schemas.microsoft.com/office/drawing/2014/main" id="{8797CBF0-AA15-2598-E400-1271C52E2BB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5227710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1" name="Text Placeholder 52">
            <a:extLst>
              <a:ext uri="{FF2B5EF4-FFF2-40B4-BE49-F238E27FC236}">
                <a16:creationId xmlns:a16="http://schemas.microsoft.com/office/drawing/2014/main" id="{0EC8FCE3-A6E5-10FE-60E1-066001781AF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317867" y="4210092"/>
            <a:ext cx="2103120" cy="2001080"/>
          </a:xfrm>
          <a:solidFill>
            <a:srgbClr val="F14335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2" name="Text Placeholder 54">
            <a:extLst>
              <a:ext uri="{FF2B5EF4-FFF2-40B4-BE49-F238E27FC236}">
                <a16:creationId xmlns:a16="http://schemas.microsoft.com/office/drawing/2014/main" id="{5BC2ED24-AD95-784F-5DA8-E42C64AB97E1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0264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3" name="Text Placeholder 52">
            <a:extLst>
              <a:ext uri="{FF2B5EF4-FFF2-40B4-BE49-F238E27FC236}">
                <a16:creationId xmlns:a16="http://schemas.microsoft.com/office/drawing/2014/main" id="{11632193-F291-E7DD-C438-7721B93FF13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580421" y="4210092"/>
            <a:ext cx="2103120" cy="2001080"/>
          </a:xfrm>
          <a:solidFill>
            <a:schemeClr val="accent2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4" name="Text Placeholder 54">
            <a:extLst>
              <a:ext uri="{FF2B5EF4-FFF2-40B4-BE49-F238E27FC236}">
                <a16:creationId xmlns:a16="http://schemas.microsoft.com/office/drawing/2014/main" id="{3E73A9EE-CD12-87F0-77B6-0CA2DFB5C9FB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729372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22" name="Text Placeholder 2">
            <a:extLst>
              <a:ext uri="{FF2B5EF4-FFF2-40B4-BE49-F238E27FC236}">
                <a16:creationId xmlns:a16="http://schemas.microsoft.com/office/drawing/2014/main" id="{8BACB2D4-283C-B935-F651-9F8B6727274E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560EE9E-AFD3-45C3-F0C3-5B26ABE84794}"/>
              </a:ext>
            </a:extLst>
          </p:cNvPr>
          <p:cNvGrpSpPr/>
          <p:nvPr userDrawn="1"/>
        </p:nvGrpSpPr>
        <p:grpSpPr>
          <a:xfrm>
            <a:off x="6427898" y="999535"/>
            <a:ext cx="5226862" cy="274320"/>
            <a:chOff x="6427898" y="930512"/>
            <a:chExt cx="5226862" cy="27432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173058A-F39D-FBF1-6F24-F9B8D775FFB7}"/>
                </a:ext>
              </a:extLst>
            </p:cNvPr>
            <p:cNvSpPr/>
            <p:nvPr/>
          </p:nvSpPr>
          <p:spPr>
            <a:xfrm>
              <a:off x="6427898" y="930512"/>
              <a:ext cx="5226862" cy="274320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>
              <a:noAutofit/>
            </a:bodyPr>
            <a:lstStyle/>
            <a:p>
              <a:pPr algn="l">
                <a:spcAft>
                  <a:spcPts val="600"/>
                </a:spcAft>
              </a:pPr>
              <a:endParaRPr lang="en-US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1A5F625-CA80-A46E-B811-598161AFBB59}"/>
                </a:ext>
              </a:extLst>
            </p:cNvPr>
            <p:cNvGrpSpPr/>
            <p:nvPr/>
          </p:nvGrpSpPr>
          <p:grpSpPr>
            <a:xfrm>
              <a:off x="6574997" y="999092"/>
              <a:ext cx="4943928" cy="140627"/>
              <a:chOff x="6574997" y="999092"/>
              <a:chExt cx="4943928" cy="140627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7C97C1AA-176D-7E5F-5642-16510B20A649}"/>
                  </a:ext>
                </a:extLst>
              </p:cNvPr>
              <p:cNvGrpSpPr/>
              <p:nvPr/>
            </p:nvGrpSpPr>
            <p:grpSpPr>
              <a:xfrm>
                <a:off x="7572089" y="999092"/>
                <a:ext cx="955306" cy="140627"/>
                <a:chOff x="4179662" y="4566819"/>
                <a:chExt cx="955306" cy="140627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6E180EEF-0B87-D2DA-1A25-5D816408D1A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79662" y="4566819"/>
                  <a:ext cx="137160" cy="13716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8B6E5A56-5136-5AD5-B7E7-3A6BBD7B3B82}"/>
                    </a:ext>
                  </a:extLst>
                </p:cNvPr>
                <p:cNvSpPr txBox="1"/>
                <p:nvPr/>
              </p:nvSpPr>
              <p:spPr>
                <a:xfrm>
                  <a:off x="4403448" y="4570286"/>
                  <a:ext cx="731520" cy="13716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Category</a:t>
                  </a:r>
                </a:p>
              </p:txBody>
            </p: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E259C3AC-359F-12A5-8890-E01719F3E259}"/>
                  </a:ext>
                </a:extLst>
              </p:cNvPr>
              <p:cNvGrpSpPr/>
              <p:nvPr/>
            </p:nvGrpSpPr>
            <p:grpSpPr>
              <a:xfrm>
                <a:off x="8560356" y="999092"/>
                <a:ext cx="965865" cy="140626"/>
                <a:chOff x="4065294" y="4887342"/>
                <a:chExt cx="965865" cy="140626"/>
              </a:xfrm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941880B1-D0EF-072C-FD13-CB2B3E3C12D2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065294" y="4890808"/>
                  <a:ext cx="137160" cy="13716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AD12601B-DC45-89A3-6FAD-D76C726FAB22}"/>
                    </a:ext>
                  </a:extLst>
                </p:cNvPr>
                <p:cNvSpPr txBox="1"/>
                <p:nvPr/>
              </p:nvSpPr>
              <p:spPr>
                <a:xfrm>
                  <a:off x="4299639" y="4887342"/>
                  <a:ext cx="731520" cy="13716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Category</a:t>
                  </a: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95122E74-6269-FECB-0761-706A397FA900}"/>
                  </a:ext>
                </a:extLst>
              </p:cNvPr>
              <p:cNvGrpSpPr/>
              <p:nvPr/>
            </p:nvGrpSpPr>
            <p:grpSpPr>
              <a:xfrm>
                <a:off x="9559182" y="999092"/>
                <a:ext cx="962650" cy="140627"/>
                <a:chOff x="3990948" y="5214796"/>
                <a:chExt cx="962650" cy="140627"/>
              </a:xfrm>
            </p:grpSpPr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050E6066-0C20-F7AA-25E7-AB662948F17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3990948" y="5214796"/>
                  <a:ext cx="137160" cy="137160"/>
                </a:xfrm>
                <a:prstGeom prst="rect">
                  <a:avLst/>
                </a:prstGeom>
                <a:solidFill>
                  <a:srgbClr val="F1433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5484832C-CA28-36A8-2F31-AB8E41A8BBBF}"/>
                    </a:ext>
                  </a:extLst>
                </p:cNvPr>
                <p:cNvSpPr txBox="1"/>
                <p:nvPr/>
              </p:nvSpPr>
              <p:spPr>
                <a:xfrm>
                  <a:off x="4222078" y="5218263"/>
                  <a:ext cx="731520" cy="13716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Category</a:t>
                  </a:r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57A99D81-B0E0-DEB2-C865-6BE74404E498}"/>
                  </a:ext>
                </a:extLst>
              </p:cNvPr>
              <p:cNvGrpSpPr/>
              <p:nvPr/>
            </p:nvGrpSpPr>
            <p:grpSpPr>
              <a:xfrm>
                <a:off x="6574997" y="999092"/>
                <a:ext cx="964131" cy="137160"/>
                <a:chOff x="6574997" y="999430"/>
                <a:chExt cx="964131" cy="137160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84904C2A-2FED-F5BC-F85D-F822234F2D51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574997" y="999430"/>
                  <a:ext cx="137160" cy="1371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564D1828-2FE4-5FB9-2083-2BFF63E497C8}"/>
                    </a:ext>
                  </a:extLst>
                </p:cNvPr>
                <p:cNvSpPr txBox="1"/>
                <p:nvPr/>
              </p:nvSpPr>
              <p:spPr>
                <a:xfrm>
                  <a:off x="6807608" y="1002559"/>
                  <a:ext cx="731520" cy="13369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Category</a:t>
                  </a: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6CFF2C57-BEED-AF9E-0285-D1494668713F}"/>
                  </a:ext>
                </a:extLst>
              </p:cNvPr>
              <p:cNvGrpSpPr/>
              <p:nvPr/>
            </p:nvGrpSpPr>
            <p:grpSpPr>
              <a:xfrm>
                <a:off x="10554793" y="999092"/>
                <a:ext cx="964132" cy="137160"/>
                <a:chOff x="10554793" y="999430"/>
                <a:chExt cx="964132" cy="137160"/>
              </a:xfrm>
            </p:grpSpPr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66E6A1D0-4BB0-A594-7658-B266D2672B47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0554793" y="999430"/>
                  <a:ext cx="137160" cy="13716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600733DA-A2D6-6414-5337-D1D3E805FF34}"/>
                    </a:ext>
                  </a:extLst>
                </p:cNvPr>
                <p:cNvSpPr txBox="1"/>
                <p:nvPr/>
              </p:nvSpPr>
              <p:spPr>
                <a:xfrm>
                  <a:off x="10787405" y="1002559"/>
                  <a:ext cx="731520" cy="13369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Category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4546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quential boxes – 5 columns +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Placeholder 52">
            <a:extLst>
              <a:ext uri="{FF2B5EF4-FFF2-40B4-BE49-F238E27FC236}">
                <a16:creationId xmlns:a16="http://schemas.microsoft.com/office/drawing/2014/main" id="{975F4350-321D-CEE2-1ACB-129A107C6D0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0205" y="2078361"/>
            <a:ext cx="2103120" cy="200108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A74B04-7069-3445-B9EB-0B9B3A3A58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Sequential boxes – 5 columns + headers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80C8E14-0945-2A41-8B58-EE8152F56EAE}"/>
              </a:ext>
            </a:extLst>
          </p:cNvPr>
          <p:cNvSpPr>
            <a:spLocks noGrp="1"/>
          </p:cNvSpPr>
          <p:nvPr>
            <p:ph type="body" sz="quarter" idx="2" hasCustomPrompt="1"/>
          </p:nvPr>
        </p:nvSpPr>
        <p:spPr>
          <a:xfrm>
            <a:off x="530205" y="1696391"/>
            <a:ext cx="2103120" cy="3284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None/>
              <a:defRPr b="1"/>
            </a:lvl1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D5B7EA94-614D-9C4E-9045-378F65B44E0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792759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05BF8424-7520-F84E-9889-71BA2B4A5FAF}"/>
              </a:ext>
            </a:extLst>
          </p:cNvPr>
          <p:cNvSpPr>
            <a:spLocks noGrp="1"/>
          </p:cNvSpPr>
          <p:nvPr>
            <p:ph type="body" sz="quarter" idx="4" hasCustomPrompt="1"/>
          </p:nvPr>
        </p:nvSpPr>
        <p:spPr>
          <a:xfrm>
            <a:off x="5055313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484961A1-9C0B-D84D-844D-D518C2BA1CFD}"/>
              </a:ext>
            </a:extLst>
          </p:cNvPr>
          <p:cNvSpPr>
            <a:spLocks noGrp="1"/>
          </p:cNvSpPr>
          <p:nvPr>
            <p:ph type="body" sz="quarter" idx="5" hasCustomPrompt="1"/>
          </p:nvPr>
        </p:nvSpPr>
        <p:spPr>
          <a:xfrm>
            <a:off x="7317867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4</a:t>
            </a:r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3BEAA392-B5D8-DD44-8F19-AE98563565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35" name="Date Placeholder 12">
            <a:extLst>
              <a:ext uri="{FF2B5EF4-FFF2-40B4-BE49-F238E27FC236}">
                <a16:creationId xmlns:a16="http://schemas.microsoft.com/office/drawing/2014/main" id="{AE38E82C-0141-9346-80B2-D3A85F51330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AC4EF51-ACDE-B446-94A8-C86CE588D25D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2" name="Footer Placeholder 13">
            <a:extLst>
              <a:ext uri="{FF2B5EF4-FFF2-40B4-BE49-F238E27FC236}">
                <a16:creationId xmlns:a16="http://schemas.microsoft.com/office/drawing/2014/main" id="{B2E6DFD2-9821-264D-A7A3-5CCC0FB62F1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33" name="Slide Number Placeholder 14">
            <a:extLst>
              <a:ext uri="{FF2B5EF4-FFF2-40B4-BE49-F238E27FC236}">
                <a16:creationId xmlns:a16="http://schemas.microsoft.com/office/drawing/2014/main" id="{B9A2A1B0-A80D-774C-85A1-A2EDD844616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B853026-5FAB-644F-A881-5C2B6B62A972}"/>
              </a:ext>
            </a:extLst>
          </p:cNvPr>
          <p:cNvCxnSpPr>
            <a:cxnSpLocks/>
          </p:cNvCxnSpPr>
          <p:nvPr userDrawn="1"/>
        </p:nvCxnSpPr>
        <p:spPr>
          <a:xfrm>
            <a:off x="534221" y="1625544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6">
            <a:extLst>
              <a:ext uri="{FF2B5EF4-FFF2-40B4-BE49-F238E27FC236}">
                <a16:creationId xmlns:a16="http://schemas.microsoft.com/office/drawing/2014/main" id="{06DBEA6D-E088-AB4E-B949-67FC6B1EEF2C}"/>
              </a:ext>
            </a:extLst>
          </p:cNvPr>
          <p:cNvCxnSpPr>
            <a:cxnSpLocks/>
          </p:cNvCxnSpPr>
          <p:nvPr userDrawn="1"/>
        </p:nvCxnSpPr>
        <p:spPr>
          <a:xfrm>
            <a:off x="2802377" y="1625544"/>
            <a:ext cx="2103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7">
            <a:extLst>
              <a:ext uri="{FF2B5EF4-FFF2-40B4-BE49-F238E27FC236}">
                <a16:creationId xmlns:a16="http://schemas.microsoft.com/office/drawing/2014/main" id="{62E4C314-2D7D-3849-907E-707E0B77C432}"/>
              </a:ext>
            </a:extLst>
          </p:cNvPr>
          <p:cNvCxnSpPr>
            <a:cxnSpLocks/>
          </p:cNvCxnSpPr>
          <p:nvPr userDrawn="1"/>
        </p:nvCxnSpPr>
        <p:spPr>
          <a:xfrm>
            <a:off x="5070533" y="1625544"/>
            <a:ext cx="20849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8">
            <a:extLst>
              <a:ext uri="{FF2B5EF4-FFF2-40B4-BE49-F238E27FC236}">
                <a16:creationId xmlns:a16="http://schemas.microsoft.com/office/drawing/2014/main" id="{B120A637-A5D9-6F45-A955-B41B79EBB595}"/>
              </a:ext>
            </a:extLst>
          </p:cNvPr>
          <p:cNvCxnSpPr>
            <a:cxnSpLocks/>
          </p:cNvCxnSpPr>
          <p:nvPr userDrawn="1"/>
        </p:nvCxnSpPr>
        <p:spPr>
          <a:xfrm>
            <a:off x="7320508" y="1625544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Placeholder 9">
            <a:extLst>
              <a:ext uri="{FF2B5EF4-FFF2-40B4-BE49-F238E27FC236}">
                <a16:creationId xmlns:a16="http://schemas.microsoft.com/office/drawing/2014/main" id="{19203E03-2A91-E506-BEE3-032E22E89F3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80421" y="1696391"/>
            <a:ext cx="2103120" cy="32918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en-US" dirty="0"/>
              <a:t>Header 5</a:t>
            </a:r>
          </a:p>
        </p:txBody>
      </p:sp>
      <p:cxnSp>
        <p:nvCxnSpPr>
          <p:cNvPr id="50" name="Straight Connector 18">
            <a:extLst>
              <a:ext uri="{FF2B5EF4-FFF2-40B4-BE49-F238E27FC236}">
                <a16:creationId xmlns:a16="http://schemas.microsoft.com/office/drawing/2014/main" id="{CE35EA0C-F325-D579-50B5-410AFF891C30}"/>
              </a:ext>
            </a:extLst>
          </p:cNvPr>
          <p:cNvCxnSpPr>
            <a:cxnSpLocks/>
          </p:cNvCxnSpPr>
          <p:nvPr userDrawn="1"/>
        </p:nvCxnSpPr>
        <p:spPr>
          <a:xfrm>
            <a:off x="9570855" y="1625544"/>
            <a:ext cx="20853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Placeholder 54">
            <a:extLst>
              <a:ext uri="{FF2B5EF4-FFF2-40B4-BE49-F238E27FC236}">
                <a16:creationId xmlns:a16="http://schemas.microsoft.com/office/drawing/2014/main" id="{3891DA5D-F90C-E51A-05D6-DA408E8FA5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9156" y="2707801"/>
            <a:ext cx="1804987" cy="119538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descriptive text paragraph</a:t>
            </a:r>
          </a:p>
        </p:txBody>
      </p:sp>
      <p:sp>
        <p:nvSpPr>
          <p:cNvPr id="87" name="Text Placeholder 52">
            <a:extLst>
              <a:ext uri="{FF2B5EF4-FFF2-40B4-BE49-F238E27FC236}">
                <a16:creationId xmlns:a16="http://schemas.microsoft.com/office/drawing/2014/main" id="{8181B60E-19DB-7DFF-313F-BC115C0463B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792759" y="2078361"/>
            <a:ext cx="2103120" cy="2001080"/>
          </a:xfrm>
          <a:solidFill>
            <a:schemeClr val="accent1">
              <a:alpha val="80466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88" name="Text Placeholder 54">
            <a:extLst>
              <a:ext uri="{FF2B5EF4-FFF2-40B4-BE49-F238E27FC236}">
                <a16:creationId xmlns:a16="http://schemas.microsoft.com/office/drawing/2014/main" id="{D039E13D-DA00-EAC8-B8DB-5DDC60EC530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956012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89" name="Text Placeholder 52">
            <a:extLst>
              <a:ext uri="{FF2B5EF4-FFF2-40B4-BE49-F238E27FC236}">
                <a16:creationId xmlns:a16="http://schemas.microsoft.com/office/drawing/2014/main" id="{4629ADD1-0872-DA0D-7248-B69C8438342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055313" y="2078361"/>
            <a:ext cx="2103120" cy="2001080"/>
          </a:xfrm>
          <a:solidFill>
            <a:schemeClr val="accent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0" name="Text Placeholder 54">
            <a:extLst>
              <a:ext uri="{FF2B5EF4-FFF2-40B4-BE49-F238E27FC236}">
                <a16:creationId xmlns:a16="http://schemas.microsoft.com/office/drawing/2014/main" id="{1C46074C-3490-6A3F-EBDF-CE5BAD260B5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218566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1" name="Text Placeholder 52">
            <a:extLst>
              <a:ext uri="{FF2B5EF4-FFF2-40B4-BE49-F238E27FC236}">
                <a16:creationId xmlns:a16="http://schemas.microsoft.com/office/drawing/2014/main" id="{087E45AB-D224-B178-1B43-EAA531B8BCD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317867" y="2078361"/>
            <a:ext cx="2103120" cy="2001080"/>
          </a:xfrm>
          <a:solidFill>
            <a:schemeClr val="accent1">
              <a:lumMod val="75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2" name="Text Placeholder 54">
            <a:extLst>
              <a:ext uri="{FF2B5EF4-FFF2-40B4-BE49-F238E27FC236}">
                <a16:creationId xmlns:a16="http://schemas.microsoft.com/office/drawing/2014/main" id="{5C9B9FF3-880D-ABA6-8FA5-B028E7B921D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81120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3" name="Text Placeholder 52">
            <a:extLst>
              <a:ext uri="{FF2B5EF4-FFF2-40B4-BE49-F238E27FC236}">
                <a16:creationId xmlns:a16="http://schemas.microsoft.com/office/drawing/2014/main" id="{098FF0AB-10B5-F478-8472-C4522ED73FC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580421" y="2078361"/>
            <a:ext cx="2103120" cy="2001080"/>
          </a:xfrm>
          <a:solidFill>
            <a:schemeClr val="accent1">
              <a:lumMod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4" name="Text Placeholder 54">
            <a:extLst>
              <a:ext uri="{FF2B5EF4-FFF2-40B4-BE49-F238E27FC236}">
                <a16:creationId xmlns:a16="http://schemas.microsoft.com/office/drawing/2014/main" id="{CC0B4EBF-633E-4EA1-7C82-325512DFC3A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729372" y="2707801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5" name="Text Placeholder 52">
            <a:extLst>
              <a:ext uri="{FF2B5EF4-FFF2-40B4-BE49-F238E27FC236}">
                <a16:creationId xmlns:a16="http://schemas.microsoft.com/office/drawing/2014/main" id="{E6C30D29-48AC-C4DA-626A-EC6634360D1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30205" y="4210092"/>
            <a:ext cx="2103120" cy="200108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6" name="Text Placeholder 54">
            <a:extLst>
              <a:ext uri="{FF2B5EF4-FFF2-40B4-BE49-F238E27FC236}">
                <a16:creationId xmlns:a16="http://schemas.microsoft.com/office/drawing/2014/main" id="{4F4841F3-19B5-3065-2DCE-33183A9B51F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79156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7" name="Text Placeholder 52">
            <a:extLst>
              <a:ext uri="{FF2B5EF4-FFF2-40B4-BE49-F238E27FC236}">
                <a16:creationId xmlns:a16="http://schemas.microsoft.com/office/drawing/2014/main" id="{1DD2451D-DEB4-1F70-9F40-5E015A17C61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792759" y="4210092"/>
            <a:ext cx="2103120" cy="2001080"/>
          </a:xfrm>
          <a:solidFill>
            <a:schemeClr val="accent1">
              <a:alpha val="80466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98" name="Text Placeholder 54">
            <a:extLst>
              <a:ext uri="{FF2B5EF4-FFF2-40B4-BE49-F238E27FC236}">
                <a16:creationId xmlns:a16="http://schemas.microsoft.com/office/drawing/2014/main" id="{9B7C6B7E-14FB-CE04-842C-03E679B6CDA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965156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99" name="Text Placeholder 52">
            <a:extLst>
              <a:ext uri="{FF2B5EF4-FFF2-40B4-BE49-F238E27FC236}">
                <a16:creationId xmlns:a16="http://schemas.microsoft.com/office/drawing/2014/main" id="{FC592861-D882-3DF1-D4E5-8E486C67ED8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5055313" y="4210092"/>
            <a:ext cx="2103120" cy="2001080"/>
          </a:xfrm>
          <a:solidFill>
            <a:schemeClr val="accent1"/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0" name="Text Placeholder 54">
            <a:extLst>
              <a:ext uri="{FF2B5EF4-FFF2-40B4-BE49-F238E27FC236}">
                <a16:creationId xmlns:a16="http://schemas.microsoft.com/office/drawing/2014/main" id="{8797CBF0-AA15-2598-E400-1271C52E2BB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5227710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1" name="Text Placeholder 52">
            <a:extLst>
              <a:ext uri="{FF2B5EF4-FFF2-40B4-BE49-F238E27FC236}">
                <a16:creationId xmlns:a16="http://schemas.microsoft.com/office/drawing/2014/main" id="{0EC8FCE3-A6E5-10FE-60E1-066001781AF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317867" y="4210092"/>
            <a:ext cx="2103120" cy="2001080"/>
          </a:xfrm>
          <a:solidFill>
            <a:schemeClr val="accent1">
              <a:lumMod val="75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2" name="Text Placeholder 54">
            <a:extLst>
              <a:ext uri="{FF2B5EF4-FFF2-40B4-BE49-F238E27FC236}">
                <a16:creationId xmlns:a16="http://schemas.microsoft.com/office/drawing/2014/main" id="{5BC2ED24-AD95-784F-5DA8-E42C64AB97E1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0264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03" name="Text Placeholder 52">
            <a:extLst>
              <a:ext uri="{FF2B5EF4-FFF2-40B4-BE49-F238E27FC236}">
                <a16:creationId xmlns:a16="http://schemas.microsoft.com/office/drawing/2014/main" id="{11632193-F291-E7DD-C438-7721B93FF13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580421" y="4210092"/>
            <a:ext cx="2103120" cy="2001080"/>
          </a:xfrm>
          <a:solidFill>
            <a:schemeClr val="accent1">
              <a:lumMod val="50000"/>
            </a:schemeClr>
          </a:solidFill>
        </p:spPr>
        <p:txBody>
          <a:bodyPr lIns="182880" tIns="274320"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4" name="Text Placeholder 54">
            <a:extLst>
              <a:ext uri="{FF2B5EF4-FFF2-40B4-BE49-F238E27FC236}">
                <a16:creationId xmlns:a16="http://schemas.microsoft.com/office/drawing/2014/main" id="{3E73A9EE-CD12-87F0-77B6-0CA2DFB5C9FB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729372" y="4839532"/>
            <a:ext cx="1804987" cy="1195388"/>
          </a:xfrm>
        </p:spPr>
        <p:txBody>
          <a:bodyPr>
            <a:noAutofit/>
          </a:bodyPr>
          <a:lstStyle>
            <a:lvl1pPr>
              <a:defRPr lang="en-US" sz="11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descriptive text paragraph</a:t>
            </a:r>
          </a:p>
        </p:txBody>
      </p:sp>
      <p:sp>
        <p:nvSpPr>
          <p:cNvPr id="122" name="Text Placeholder 2">
            <a:extLst>
              <a:ext uri="{FF2B5EF4-FFF2-40B4-BE49-F238E27FC236}">
                <a16:creationId xmlns:a16="http://schemas.microsoft.com/office/drawing/2014/main" id="{8BACB2D4-283C-B935-F651-9F8B6727274E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560EE9E-AFD3-45C3-F0C3-5B26ABE84794}"/>
              </a:ext>
            </a:extLst>
          </p:cNvPr>
          <p:cNvGrpSpPr/>
          <p:nvPr userDrawn="1"/>
        </p:nvGrpSpPr>
        <p:grpSpPr>
          <a:xfrm>
            <a:off x="6427898" y="999535"/>
            <a:ext cx="5226862" cy="274320"/>
            <a:chOff x="6427898" y="930512"/>
            <a:chExt cx="5226862" cy="27432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173058A-F39D-FBF1-6F24-F9B8D775FFB7}"/>
                </a:ext>
              </a:extLst>
            </p:cNvPr>
            <p:cNvSpPr/>
            <p:nvPr/>
          </p:nvSpPr>
          <p:spPr>
            <a:xfrm>
              <a:off x="6427898" y="930512"/>
              <a:ext cx="5226862" cy="274320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>
              <a:noAutofit/>
            </a:bodyPr>
            <a:lstStyle/>
            <a:p>
              <a:pPr algn="l">
                <a:spcAft>
                  <a:spcPts val="600"/>
                </a:spcAft>
              </a:pPr>
              <a:endParaRPr lang="en-US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1A5F625-CA80-A46E-B811-598161AFBB59}"/>
                </a:ext>
              </a:extLst>
            </p:cNvPr>
            <p:cNvGrpSpPr/>
            <p:nvPr/>
          </p:nvGrpSpPr>
          <p:grpSpPr>
            <a:xfrm>
              <a:off x="6574997" y="999092"/>
              <a:ext cx="4943928" cy="140627"/>
              <a:chOff x="6574997" y="999092"/>
              <a:chExt cx="4943928" cy="140627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7C97C1AA-176D-7E5F-5642-16510B20A649}"/>
                  </a:ext>
                </a:extLst>
              </p:cNvPr>
              <p:cNvGrpSpPr/>
              <p:nvPr/>
            </p:nvGrpSpPr>
            <p:grpSpPr>
              <a:xfrm>
                <a:off x="7572089" y="999092"/>
                <a:ext cx="955306" cy="140627"/>
                <a:chOff x="4179662" y="4566819"/>
                <a:chExt cx="955306" cy="140627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6E180EEF-0B87-D2DA-1A25-5D816408D1A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79662" y="4566819"/>
                  <a:ext cx="137160" cy="13716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8B6E5A56-5136-5AD5-B7E7-3A6BBD7B3B82}"/>
                    </a:ext>
                  </a:extLst>
                </p:cNvPr>
                <p:cNvSpPr txBox="1"/>
                <p:nvPr/>
              </p:nvSpPr>
              <p:spPr>
                <a:xfrm>
                  <a:off x="4403448" y="4570286"/>
                  <a:ext cx="731520" cy="13716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Group</a:t>
                  </a:r>
                </a:p>
              </p:txBody>
            </p: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E259C3AC-359F-12A5-8890-E01719F3E259}"/>
                  </a:ext>
                </a:extLst>
              </p:cNvPr>
              <p:cNvGrpSpPr/>
              <p:nvPr/>
            </p:nvGrpSpPr>
            <p:grpSpPr>
              <a:xfrm>
                <a:off x="8560356" y="999092"/>
                <a:ext cx="965865" cy="140626"/>
                <a:chOff x="4065294" y="4887342"/>
                <a:chExt cx="965865" cy="140626"/>
              </a:xfrm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941880B1-D0EF-072C-FD13-CB2B3E3C12D2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065294" y="4890808"/>
                  <a:ext cx="137160" cy="1371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AD12601B-DC45-89A3-6FAD-D76C726FAB22}"/>
                    </a:ext>
                  </a:extLst>
                </p:cNvPr>
                <p:cNvSpPr txBox="1"/>
                <p:nvPr/>
              </p:nvSpPr>
              <p:spPr>
                <a:xfrm>
                  <a:off x="4299639" y="4887342"/>
                  <a:ext cx="731520" cy="13716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Group</a:t>
                  </a: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95122E74-6269-FECB-0761-706A397FA900}"/>
                  </a:ext>
                </a:extLst>
              </p:cNvPr>
              <p:cNvGrpSpPr/>
              <p:nvPr/>
            </p:nvGrpSpPr>
            <p:grpSpPr>
              <a:xfrm>
                <a:off x="9559182" y="999092"/>
                <a:ext cx="962650" cy="140627"/>
                <a:chOff x="3990948" y="5214796"/>
                <a:chExt cx="962650" cy="140627"/>
              </a:xfrm>
            </p:grpSpPr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050E6066-0C20-F7AA-25E7-AB662948F17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3990948" y="5214796"/>
                  <a:ext cx="137160" cy="13716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5484832C-CA28-36A8-2F31-AB8E41A8BBBF}"/>
                    </a:ext>
                  </a:extLst>
                </p:cNvPr>
                <p:cNvSpPr txBox="1"/>
                <p:nvPr/>
              </p:nvSpPr>
              <p:spPr>
                <a:xfrm>
                  <a:off x="4222078" y="5218263"/>
                  <a:ext cx="731520" cy="13716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Group</a:t>
                  </a:r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57A99D81-B0E0-DEB2-C865-6BE74404E498}"/>
                  </a:ext>
                </a:extLst>
              </p:cNvPr>
              <p:cNvGrpSpPr/>
              <p:nvPr/>
            </p:nvGrpSpPr>
            <p:grpSpPr>
              <a:xfrm>
                <a:off x="6574997" y="999092"/>
                <a:ext cx="964131" cy="137160"/>
                <a:chOff x="6574997" y="999430"/>
                <a:chExt cx="964131" cy="137160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84904C2A-2FED-F5BC-F85D-F822234F2D51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574997" y="999430"/>
                  <a:ext cx="137160" cy="13716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564D1828-2FE4-5FB9-2083-2BFF63E497C8}"/>
                    </a:ext>
                  </a:extLst>
                </p:cNvPr>
                <p:cNvSpPr txBox="1"/>
                <p:nvPr/>
              </p:nvSpPr>
              <p:spPr>
                <a:xfrm>
                  <a:off x="6807608" y="1002559"/>
                  <a:ext cx="731520" cy="13369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Group</a:t>
                  </a: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6CFF2C57-BEED-AF9E-0285-D1494668713F}"/>
                  </a:ext>
                </a:extLst>
              </p:cNvPr>
              <p:cNvGrpSpPr/>
              <p:nvPr/>
            </p:nvGrpSpPr>
            <p:grpSpPr>
              <a:xfrm>
                <a:off x="10554793" y="999092"/>
                <a:ext cx="964132" cy="137160"/>
                <a:chOff x="10554793" y="999430"/>
                <a:chExt cx="964132" cy="137160"/>
              </a:xfrm>
            </p:grpSpPr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66E6A1D0-4BB0-A594-7658-B266D2672B47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0554793" y="999430"/>
                  <a:ext cx="137160" cy="137160"/>
                </a:xfrm>
                <a:prstGeom prst="rect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endParaRPr 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600733DA-A2D6-6414-5337-D1D3E805FF34}"/>
                    </a:ext>
                  </a:extLst>
                </p:cNvPr>
                <p:cNvSpPr txBox="1"/>
                <p:nvPr/>
              </p:nvSpPr>
              <p:spPr>
                <a:xfrm>
                  <a:off x="10787405" y="1002559"/>
                  <a:ext cx="731520" cy="13369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US" sz="800" dirty="0">
                      <a:solidFill>
                        <a:schemeClr val="accent6"/>
                      </a:solidFill>
                      <a:cs typeface="Calibri" panose="020F0502020204030204" pitchFamily="34" charset="0"/>
                    </a:rPr>
                    <a:t>Group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0853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opics overview – blac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BA780-7298-DA65-EB65-804DD3338EE6}"/>
              </a:ext>
            </a:extLst>
          </p:cNvPr>
          <p:cNvSpPr/>
          <p:nvPr userDrawn="1"/>
        </p:nvSpPr>
        <p:spPr>
          <a:xfrm>
            <a:off x="533539" y="1573067"/>
            <a:ext cx="11142158" cy="45610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2 topics overview – black background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702655" y="2108081"/>
            <a:ext cx="640080" cy="548640"/>
          </a:xfrm>
          <a:prstGeom prst="rect">
            <a:avLst/>
          </a:prstGeom>
          <a:noFill/>
        </p:spPr>
        <p:txBody>
          <a:bodyPr t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7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1CFE722-1A52-401A-B2D2-ECA66919D1F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76775" y="3002870"/>
            <a:ext cx="329184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58FF1DCF-1443-4B92-AF05-CAB34130F14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153298" y="3002870"/>
            <a:ext cx="329184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376775" y="3797078"/>
            <a:ext cx="329184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153298" y="3797078"/>
            <a:ext cx="329184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6F8FC7E-ACA8-D84E-9681-F8A999DA775B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15E1984-FE9B-14DE-6BEF-2CC63B74ACA8}"/>
              </a:ext>
            </a:extLst>
          </p:cNvPr>
          <p:cNvCxnSpPr>
            <a:cxnSpLocks/>
          </p:cNvCxnSpPr>
          <p:nvPr/>
        </p:nvCxnSpPr>
        <p:spPr>
          <a:xfrm>
            <a:off x="4122651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BAFE795-0850-7B37-82B7-087B5CBA3740}"/>
              </a:ext>
            </a:extLst>
          </p:cNvPr>
          <p:cNvCxnSpPr>
            <a:cxnSpLocks/>
          </p:cNvCxnSpPr>
          <p:nvPr/>
        </p:nvCxnSpPr>
        <p:spPr>
          <a:xfrm>
            <a:off x="7922739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2E255960-4529-A520-2CE4-4214A8B8E852}"/>
              </a:ext>
            </a:extLst>
          </p:cNvPr>
          <p:cNvSpPr>
            <a:spLocks noGrp="1" noChangeAspect="1"/>
          </p:cNvSpPr>
          <p:nvPr>
            <p:ph type="pic" sz="quarter" idx="42" hasCustomPrompt="1"/>
          </p:nvPr>
        </p:nvSpPr>
        <p:spPr>
          <a:xfrm>
            <a:off x="9479178" y="2108081"/>
            <a:ext cx="640080" cy="548640"/>
          </a:xfrm>
          <a:prstGeom prst="rect">
            <a:avLst/>
          </a:prstGeom>
          <a:noFill/>
        </p:spPr>
        <p:txBody>
          <a:bodyPr tIns="0" bIns="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7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37" name="Text Placeholder 7">
            <a:extLst>
              <a:ext uri="{FF2B5EF4-FFF2-40B4-BE49-F238E27FC236}">
                <a16:creationId xmlns:a16="http://schemas.microsoft.com/office/drawing/2014/main" id="{62CDF611-6BA1-EB95-B8FC-48AC5E88AB2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68925" y="3002870"/>
            <a:ext cx="3123162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Category title</a:t>
            </a:r>
          </a:p>
        </p:txBody>
      </p:sp>
    </p:spTree>
    <p:extLst>
      <p:ext uri="{BB962C8B-B14F-4D97-AF65-F5344CB8AC3E}">
        <p14:creationId xmlns:p14="http://schemas.microsoft.com/office/powerpoint/2010/main" val="190871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opics overview – cream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BA780-7298-DA65-EB65-804DD3338EE6}"/>
              </a:ext>
            </a:extLst>
          </p:cNvPr>
          <p:cNvSpPr/>
          <p:nvPr userDrawn="1"/>
        </p:nvSpPr>
        <p:spPr>
          <a:xfrm>
            <a:off x="533539" y="1573067"/>
            <a:ext cx="11142158" cy="45610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2 topics overview – cream background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5702655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7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1CFE722-1A52-401A-B2D2-ECA66919D1F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76775" y="3002870"/>
            <a:ext cx="329184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58FF1DCF-1443-4B92-AF05-CAB34130F14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153298" y="3002870"/>
            <a:ext cx="329184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376775" y="3797078"/>
            <a:ext cx="329184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153298" y="3797078"/>
            <a:ext cx="329184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1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C86ABFC-5578-A24A-AD2C-D54721C6D5E6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15E1984-FE9B-14DE-6BEF-2CC63B74ACA8}"/>
              </a:ext>
            </a:extLst>
          </p:cNvPr>
          <p:cNvCxnSpPr>
            <a:cxnSpLocks/>
          </p:cNvCxnSpPr>
          <p:nvPr/>
        </p:nvCxnSpPr>
        <p:spPr>
          <a:xfrm>
            <a:off x="4122651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BAFE795-0850-7B37-82B7-087B5CBA3740}"/>
              </a:ext>
            </a:extLst>
          </p:cNvPr>
          <p:cNvCxnSpPr>
            <a:cxnSpLocks/>
          </p:cNvCxnSpPr>
          <p:nvPr/>
        </p:nvCxnSpPr>
        <p:spPr>
          <a:xfrm>
            <a:off x="7922739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2E255960-4529-A520-2CE4-4214A8B8E852}"/>
              </a:ext>
            </a:extLst>
          </p:cNvPr>
          <p:cNvSpPr>
            <a:spLocks noGrp="1" noChangeAspect="1"/>
          </p:cNvSpPr>
          <p:nvPr>
            <p:ph type="pic" sz="quarter" idx="42" hasCustomPrompt="1"/>
          </p:nvPr>
        </p:nvSpPr>
        <p:spPr>
          <a:xfrm>
            <a:off x="9479178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7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37" name="Text Placeholder 7">
            <a:extLst>
              <a:ext uri="{FF2B5EF4-FFF2-40B4-BE49-F238E27FC236}">
                <a16:creationId xmlns:a16="http://schemas.microsoft.com/office/drawing/2014/main" id="{62CDF611-6BA1-EB95-B8FC-48AC5E88AB2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68925" y="3002870"/>
            <a:ext cx="3123162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Category title</a:t>
            </a:r>
          </a:p>
        </p:txBody>
      </p:sp>
    </p:spTree>
    <p:extLst>
      <p:ext uri="{BB962C8B-B14F-4D97-AF65-F5344CB8AC3E}">
        <p14:creationId xmlns:p14="http://schemas.microsoft.com/office/powerpoint/2010/main" val="323148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D22EC62-CC8B-4DB9-864A-3CBA965AAB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17905" y="2875002"/>
            <a:ext cx="7353017" cy="553998"/>
          </a:xfrm>
        </p:spPr>
        <p:txBody>
          <a:bodyPr wrap="square" anchor="ctr">
            <a:noAutofit/>
          </a:bodyPr>
          <a:lstStyle>
            <a:lvl1pPr algn="ctr">
              <a:lnSpc>
                <a:spcPct val="100000"/>
              </a:lnSpc>
              <a:spcAft>
                <a:spcPts val="0"/>
              </a:spcAft>
              <a:defRPr sz="3601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Divider: Section Name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F416AC-BEC8-D876-0219-7552EE2D11B3}"/>
              </a:ext>
            </a:extLst>
          </p:cNvPr>
          <p:cNvSpPr txBox="1"/>
          <p:nvPr userDrawn="1"/>
        </p:nvSpPr>
        <p:spPr>
          <a:xfrm>
            <a:off x="1502229" y="1397726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0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opics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BA780-7298-DA65-EB65-804DD3338EE6}"/>
              </a:ext>
            </a:extLst>
          </p:cNvPr>
          <p:cNvSpPr/>
          <p:nvPr userDrawn="1"/>
        </p:nvSpPr>
        <p:spPr>
          <a:xfrm>
            <a:off x="533539" y="1573067"/>
            <a:ext cx="11142158" cy="45610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9C612676-DCCE-0861-CF1D-E7CA58F35959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4376823" y="2108081"/>
            <a:ext cx="640080" cy="548640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icon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8E5E3A91-AB78-B6A1-9BD8-74504AF070C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553863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511E2F-6875-850E-B211-CFCFC8979965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364028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FAFF80EC-A35E-DF8F-A599-633717B1AF52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6644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C0A5781-7FE7-FF2B-A967-E3DA8AA8A94A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53863" y="3797078"/>
            <a:ext cx="228600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F6390D9-0900-53E3-6010-2B91F87FD91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364028" y="3797078"/>
            <a:ext cx="228600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3322635-3FA9-FC7A-BF5A-FABFEE55BF0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146644" y="3797078"/>
            <a:ext cx="228600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7B4384B-EB58-DFF4-D58F-C2392425C236}"/>
              </a:ext>
            </a:extLst>
          </p:cNvPr>
          <p:cNvCxnSpPr>
            <a:cxnSpLocks/>
          </p:cNvCxnSpPr>
          <p:nvPr userDrawn="1"/>
        </p:nvCxnSpPr>
        <p:spPr>
          <a:xfrm>
            <a:off x="3279401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3A49951-109F-95C6-78D1-A293DC17A862}"/>
              </a:ext>
            </a:extLst>
          </p:cNvPr>
          <p:cNvCxnSpPr>
            <a:cxnSpLocks/>
          </p:cNvCxnSpPr>
          <p:nvPr userDrawn="1"/>
        </p:nvCxnSpPr>
        <p:spPr>
          <a:xfrm>
            <a:off x="6110464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A271B6-09C4-186C-1C8C-B1ED07ED859E}"/>
              </a:ext>
            </a:extLst>
          </p:cNvPr>
          <p:cNvCxnSpPr>
            <a:cxnSpLocks/>
          </p:cNvCxnSpPr>
          <p:nvPr userDrawn="1"/>
        </p:nvCxnSpPr>
        <p:spPr>
          <a:xfrm>
            <a:off x="8903591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D56A4E3A-5FD3-C03D-D80B-DE77EED9FA3B}"/>
              </a:ext>
            </a:extLst>
          </p:cNvPr>
          <p:cNvSpPr>
            <a:spLocks noGrp="1" noChangeAspect="1"/>
          </p:cNvSpPr>
          <p:nvPr>
            <p:ph type="pic" sz="quarter" idx="52" hasCustomPrompt="1"/>
          </p:nvPr>
        </p:nvSpPr>
        <p:spPr>
          <a:xfrm>
            <a:off x="7186988" y="2108081"/>
            <a:ext cx="640080" cy="548640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1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icon</a:t>
            </a:r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6E97DAE4-E448-D4DF-407D-4DC0417178DE}"/>
              </a:ext>
            </a:extLst>
          </p:cNvPr>
          <p:cNvSpPr>
            <a:spLocks noGrp="1" noChangeAspect="1"/>
          </p:cNvSpPr>
          <p:nvPr>
            <p:ph type="pic" sz="quarter" idx="53" hasCustomPrompt="1"/>
          </p:nvPr>
        </p:nvSpPr>
        <p:spPr>
          <a:xfrm>
            <a:off x="9969604" y="2108081"/>
            <a:ext cx="640080" cy="548640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1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icon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2E6D4F3A-1F7A-7672-390F-8364041FF2B5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81758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3 topics overview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C38994D-226F-FF43-9ABA-12ADB2C6C2DD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50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opics overview – cream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BA780-7298-DA65-EB65-804DD3338EE6}"/>
              </a:ext>
            </a:extLst>
          </p:cNvPr>
          <p:cNvSpPr/>
          <p:nvPr userDrawn="1"/>
        </p:nvSpPr>
        <p:spPr>
          <a:xfrm>
            <a:off x="533539" y="1573068"/>
            <a:ext cx="11142158" cy="45610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3 topics overview – cream background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4376823" y="2108081"/>
            <a:ext cx="640080" cy="548640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indent="0" algn="ctr"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icon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1CFE722-1A52-401A-B2D2-ECA66919D1F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553863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58FF1DCF-1443-4B92-AF05-CAB34130F14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64028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D526D918-AAB6-450B-A29A-7C5BDA28C40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6644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553863" y="3797078"/>
            <a:ext cx="228600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364028" y="3797078"/>
            <a:ext cx="228600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4AEFC8D-E7FE-4CE7-ABA7-C78ABA72F56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146644" y="3797078"/>
            <a:ext cx="2286000" cy="20398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B0AD236F-E381-8C44-BD20-097045D65312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15E1984-FE9B-14DE-6BEF-2CC63B74ACA8}"/>
              </a:ext>
            </a:extLst>
          </p:cNvPr>
          <p:cNvCxnSpPr>
            <a:cxnSpLocks/>
          </p:cNvCxnSpPr>
          <p:nvPr/>
        </p:nvCxnSpPr>
        <p:spPr>
          <a:xfrm>
            <a:off x="3279401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BAFE795-0850-7B37-82B7-087B5CBA3740}"/>
              </a:ext>
            </a:extLst>
          </p:cNvPr>
          <p:cNvCxnSpPr>
            <a:cxnSpLocks/>
          </p:cNvCxnSpPr>
          <p:nvPr/>
        </p:nvCxnSpPr>
        <p:spPr>
          <a:xfrm>
            <a:off x="6110464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59171BF-1FB1-5225-DD35-BC2E8F91D28F}"/>
              </a:ext>
            </a:extLst>
          </p:cNvPr>
          <p:cNvCxnSpPr>
            <a:cxnSpLocks/>
          </p:cNvCxnSpPr>
          <p:nvPr/>
        </p:nvCxnSpPr>
        <p:spPr>
          <a:xfrm>
            <a:off x="8903591" y="1980007"/>
            <a:ext cx="0" cy="385688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2E255960-4529-A520-2CE4-4214A8B8E852}"/>
              </a:ext>
            </a:extLst>
          </p:cNvPr>
          <p:cNvSpPr>
            <a:spLocks noGrp="1" noChangeAspect="1"/>
          </p:cNvSpPr>
          <p:nvPr>
            <p:ph type="pic" sz="quarter" idx="42" hasCustomPrompt="1"/>
          </p:nvPr>
        </p:nvSpPr>
        <p:spPr>
          <a:xfrm>
            <a:off x="7186988" y="2108081"/>
            <a:ext cx="640080" cy="548640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icon</a:t>
            </a:r>
          </a:p>
        </p:txBody>
      </p: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E8F6F5BB-7B95-7A64-7C03-40769C2325B7}"/>
              </a:ext>
            </a:extLst>
          </p:cNvPr>
          <p:cNvSpPr>
            <a:spLocks noGrp="1" noChangeAspect="1"/>
          </p:cNvSpPr>
          <p:nvPr>
            <p:ph type="pic" sz="quarter" idx="43" hasCustomPrompt="1"/>
          </p:nvPr>
        </p:nvSpPr>
        <p:spPr>
          <a:xfrm>
            <a:off x="9969604" y="2108081"/>
            <a:ext cx="640080" cy="548640"/>
          </a:xfrm>
          <a:prstGeom prst="rect">
            <a:avLst/>
          </a:prstGeom>
          <a:noFill/>
        </p:spPr>
        <p:txBody>
          <a:bodyPr tIns="9144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icon</a:t>
            </a:r>
          </a:p>
        </p:txBody>
      </p:sp>
      <p:sp>
        <p:nvSpPr>
          <p:cNvPr id="37" name="Text Placeholder 7">
            <a:extLst>
              <a:ext uri="{FF2B5EF4-FFF2-40B4-BE49-F238E27FC236}">
                <a16:creationId xmlns:a16="http://schemas.microsoft.com/office/drawing/2014/main" id="{62CDF611-6BA1-EB95-B8FC-48AC5E88AB2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81758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Category title</a:t>
            </a:r>
          </a:p>
        </p:txBody>
      </p:sp>
    </p:spTree>
    <p:extLst>
      <p:ext uri="{BB962C8B-B14F-4D97-AF65-F5344CB8AC3E}">
        <p14:creationId xmlns:p14="http://schemas.microsoft.com/office/powerpoint/2010/main" val="329926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opics overview – blac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BA780-7298-DA65-EB65-804DD3338EE6}"/>
              </a:ext>
            </a:extLst>
          </p:cNvPr>
          <p:cNvSpPr/>
          <p:nvPr userDrawn="1"/>
        </p:nvSpPr>
        <p:spPr>
          <a:xfrm>
            <a:off x="533539" y="1573067"/>
            <a:ext cx="11142158" cy="45610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97741FE0-753B-09BF-8FFF-8B503D8AA7A2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4391158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7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A5460945-2B51-9F18-FCCB-89F8DCE13BAE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568198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F1D7A913-33BF-EF9E-A215-31033B26EC20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358752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065EF440-758E-8F55-173D-7001807CC955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9148171" y="3002870"/>
            <a:ext cx="2289246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47D4ED0-E7BB-AFFB-6031-DCCB66F4AA7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568198" y="3797078"/>
            <a:ext cx="2286000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bg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E0EF232-7398-36BA-D21B-48D47F43200B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354218" y="3797078"/>
            <a:ext cx="2286000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bg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0D04EE4-48C3-123C-7C55-F918BFE5B90D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148171" y="3797078"/>
            <a:ext cx="2289246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bg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73C9FCC-F829-257A-C888-E409BE29B11B}"/>
              </a:ext>
            </a:extLst>
          </p:cNvPr>
          <p:cNvGrpSpPr/>
          <p:nvPr userDrawn="1"/>
        </p:nvGrpSpPr>
        <p:grpSpPr>
          <a:xfrm>
            <a:off x="3308276" y="1980007"/>
            <a:ext cx="5595671" cy="3856881"/>
            <a:chOff x="3194473" y="1979629"/>
            <a:chExt cx="5796067" cy="3714161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459DBB7-C81F-74FE-4C42-A36D2935DB81}"/>
                </a:ext>
              </a:extLst>
            </p:cNvPr>
            <p:cNvCxnSpPr>
              <a:cxnSpLocks/>
            </p:cNvCxnSpPr>
            <p:nvPr/>
          </p:nvCxnSpPr>
          <p:spPr>
            <a:xfrm>
              <a:off x="3194473" y="1979629"/>
              <a:ext cx="0" cy="3714161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B7DC6D9-C009-96BD-D206-DCD722561BF7}"/>
                </a:ext>
              </a:extLst>
            </p:cNvPr>
            <p:cNvCxnSpPr>
              <a:cxnSpLocks/>
            </p:cNvCxnSpPr>
            <p:nvPr/>
          </p:nvCxnSpPr>
          <p:spPr>
            <a:xfrm>
              <a:off x="6103570" y="1979629"/>
              <a:ext cx="0" cy="3714161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8B338BD-9FAD-A5E6-85C2-52931A535151}"/>
                </a:ext>
              </a:extLst>
            </p:cNvPr>
            <p:cNvCxnSpPr>
              <a:cxnSpLocks/>
            </p:cNvCxnSpPr>
            <p:nvPr/>
          </p:nvCxnSpPr>
          <p:spPr>
            <a:xfrm>
              <a:off x="8990540" y="1979629"/>
              <a:ext cx="0" cy="3714161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FEAEC404-1C8F-E638-1F9F-652FF43F9AC6}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7177178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7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D7773C4A-7495-5A43-50DD-1F86C79E2D3D}"/>
              </a:ext>
            </a:extLst>
          </p:cNvPr>
          <p:cNvSpPr>
            <a:spLocks noGrp="1" noChangeAspect="1"/>
          </p:cNvSpPr>
          <p:nvPr>
            <p:ph type="pic" sz="quarter" idx="55" hasCustomPrompt="1"/>
          </p:nvPr>
        </p:nvSpPr>
        <p:spPr>
          <a:xfrm>
            <a:off x="9972754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7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3AD4BA92-F560-555B-50D5-077C6DE504C7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1583622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7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A8FE42A0-4EB1-6C48-928A-31A809AC3F58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60662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bg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36" name="Text Placeholder 11">
            <a:extLst>
              <a:ext uri="{FF2B5EF4-FFF2-40B4-BE49-F238E27FC236}">
                <a16:creationId xmlns:a16="http://schemas.microsoft.com/office/drawing/2014/main" id="{617D3FCF-E632-AE29-A69D-27A02192C57A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760662" y="3797078"/>
            <a:ext cx="2286000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bg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4 topics overview – black background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BB6188DE-422E-C84E-9D33-3162823EE1CF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2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opics overview – cream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BA780-7298-DA65-EB65-804DD3338EE6}"/>
              </a:ext>
            </a:extLst>
          </p:cNvPr>
          <p:cNvSpPr/>
          <p:nvPr userDrawn="1"/>
        </p:nvSpPr>
        <p:spPr>
          <a:xfrm>
            <a:off x="533539" y="1573067"/>
            <a:ext cx="11142158" cy="45610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4 topics overview – cream background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4391158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7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1CFE722-1A52-401A-B2D2-ECA66919D1F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568198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58FF1DCF-1443-4B92-AF05-CAB34130F14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58752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D526D918-AAB6-450B-A29A-7C5BDA28C40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48171" y="3002870"/>
            <a:ext cx="2289246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568198" y="3797078"/>
            <a:ext cx="2286000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tx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354218" y="3797078"/>
            <a:ext cx="2286000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tx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4AEFC8D-E7FE-4CE7-ABA7-C78ABA72F56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148171" y="3797078"/>
            <a:ext cx="2289246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tx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3B4D326F-F5E3-FE4F-BBF2-EBDDE4AABF6E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5D4B688-5E30-C837-D803-FFAB3F159E72}"/>
              </a:ext>
            </a:extLst>
          </p:cNvPr>
          <p:cNvGrpSpPr/>
          <p:nvPr userDrawn="1"/>
        </p:nvGrpSpPr>
        <p:grpSpPr>
          <a:xfrm>
            <a:off x="3308276" y="1980007"/>
            <a:ext cx="5595671" cy="3856881"/>
            <a:chOff x="3194473" y="1979629"/>
            <a:chExt cx="5796067" cy="3714161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15E1984-FE9B-14DE-6BEF-2CC63B74ACA8}"/>
                </a:ext>
              </a:extLst>
            </p:cNvPr>
            <p:cNvCxnSpPr>
              <a:cxnSpLocks/>
            </p:cNvCxnSpPr>
            <p:nvPr/>
          </p:nvCxnSpPr>
          <p:spPr>
            <a:xfrm>
              <a:off x="3194473" y="1979629"/>
              <a:ext cx="0" cy="3714161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BAFE795-0850-7B37-82B7-087B5CBA3740}"/>
                </a:ext>
              </a:extLst>
            </p:cNvPr>
            <p:cNvCxnSpPr>
              <a:cxnSpLocks/>
            </p:cNvCxnSpPr>
            <p:nvPr/>
          </p:nvCxnSpPr>
          <p:spPr>
            <a:xfrm>
              <a:off x="6103570" y="1979629"/>
              <a:ext cx="0" cy="3714161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C59171BF-1FB1-5225-DD35-BC2E8F91D28F}"/>
                </a:ext>
              </a:extLst>
            </p:cNvPr>
            <p:cNvCxnSpPr>
              <a:cxnSpLocks/>
            </p:cNvCxnSpPr>
            <p:nvPr/>
          </p:nvCxnSpPr>
          <p:spPr>
            <a:xfrm>
              <a:off x="8990540" y="1979629"/>
              <a:ext cx="0" cy="3714161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2E255960-4529-A520-2CE4-4214A8B8E852}"/>
              </a:ext>
            </a:extLst>
          </p:cNvPr>
          <p:cNvSpPr>
            <a:spLocks noGrp="1" noChangeAspect="1"/>
          </p:cNvSpPr>
          <p:nvPr>
            <p:ph type="pic" sz="quarter" idx="42" hasCustomPrompt="1"/>
          </p:nvPr>
        </p:nvSpPr>
        <p:spPr>
          <a:xfrm>
            <a:off x="7177178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7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E8F6F5BB-7B95-7A64-7C03-40769C2325B7}"/>
              </a:ext>
            </a:extLst>
          </p:cNvPr>
          <p:cNvSpPr>
            <a:spLocks noGrp="1" noChangeAspect="1"/>
          </p:cNvSpPr>
          <p:nvPr>
            <p:ph type="pic" sz="quarter" idx="43" hasCustomPrompt="1"/>
          </p:nvPr>
        </p:nvSpPr>
        <p:spPr>
          <a:xfrm>
            <a:off x="9972754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marR="0" indent="0" algn="ctr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None/>
              <a:tabLst/>
              <a:defRPr sz="7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44" name="Picture Placeholder 3">
            <a:extLst>
              <a:ext uri="{FF2B5EF4-FFF2-40B4-BE49-F238E27FC236}">
                <a16:creationId xmlns:a16="http://schemas.microsoft.com/office/drawing/2014/main" id="{4E422F0C-EFCE-3F9D-20E1-6116E59BFB1E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1583622" y="2108081"/>
            <a:ext cx="640080" cy="548640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7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icon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125B8882-4F3E-1100-DA5C-0974F3D609A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60662" y="3002870"/>
            <a:ext cx="2286000" cy="48847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b="1" baseline="0">
                <a:solidFill>
                  <a:schemeClr val="tx1"/>
                </a:solidFill>
              </a:defRPr>
            </a:lvl1pPr>
            <a:lvl2pPr marL="171501" indent="-171501">
              <a:spcBef>
                <a:spcPts val="0"/>
              </a:spcBef>
              <a:spcAft>
                <a:spcPts val="600"/>
              </a:spcAft>
              <a:buFontTx/>
              <a:buNone/>
              <a:defRPr sz="1000" baseline="0">
                <a:solidFill>
                  <a:schemeClr val="accent6"/>
                </a:solidFill>
              </a:defRPr>
            </a:lvl2pPr>
            <a:lvl3pPr marL="341415" indent="-17150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0170" algn="l"/>
              </a:tabLst>
              <a:defRPr sz="1000" baseline="0">
                <a:solidFill>
                  <a:schemeClr val="accent6"/>
                </a:solidFill>
              </a:defRPr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46" name="Text Placeholder 11">
            <a:extLst>
              <a:ext uri="{FF2B5EF4-FFF2-40B4-BE49-F238E27FC236}">
                <a16:creationId xmlns:a16="http://schemas.microsoft.com/office/drawing/2014/main" id="{1FFE5FBF-96D0-B3BE-DAB3-6A9436DCCE07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60662" y="3797078"/>
            <a:ext cx="2286000" cy="20322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defRPr sz="1200">
                <a:solidFill>
                  <a:schemeClr val="tx1"/>
                </a:solidFill>
              </a:defRPr>
            </a:lvl1pPr>
            <a:lvl2pPr marL="128054" indent="-128054">
              <a:defRPr sz="1200">
                <a:solidFill>
                  <a:schemeClr val="bg1"/>
                </a:solidFill>
              </a:defRPr>
            </a:lvl2pPr>
            <a:lvl3pPr marL="292696" indent="-128054">
              <a:defRPr sz="1200">
                <a:solidFill>
                  <a:schemeClr val="bg1"/>
                </a:solidFill>
              </a:defRPr>
            </a:lvl3pPr>
            <a:lvl4pPr marL="466484" indent="-128054">
              <a:defRPr sz="1200">
                <a:solidFill>
                  <a:schemeClr val="bg1"/>
                </a:solidFill>
              </a:defRPr>
            </a:lvl4pPr>
            <a:lvl5pPr marL="695152" indent="-182935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98884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oxes + Icons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Placeholder 9">
            <a:extLst>
              <a:ext uri="{FF2B5EF4-FFF2-40B4-BE49-F238E27FC236}">
                <a16:creationId xmlns:a16="http://schemas.microsoft.com/office/drawing/2014/main" id="{337202D7-3484-7116-1949-B52573DBB48F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9126904" y="2631859"/>
            <a:ext cx="2536459" cy="1057578"/>
          </a:xfrm>
          <a:solidFill>
            <a:schemeClr val="tx1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55" name="Text Placeholder 9">
            <a:extLst>
              <a:ext uri="{FF2B5EF4-FFF2-40B4-BE49-F238E27FC236}">
                <a16:creationId xmlns:a16="http://schemas.microsoft.com/office/drawing/2014/main" id="{2655083F-BFD3-6B5A-277A-9D5B03612119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258759" y="2631859"/>
            <a:ext cx="2536459" cy="1057578"/>
          </a:xfrm>
          <a:solidFill>
            <a:schemeClr val="tx1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49" name="Text Placeholder 9">
            <a:extLst>
              <a:ext uri="{FF2B5EF4-FFF2-40B4-BE49-F238E27FC236}">
                <a16:creationId xmlns:a16="http://schemas.microsoft.com/office/drawing/2014/main" id="{FEA2D67F-C91D-B705-DA2B-E05F6F7490B2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392742" y="2631859"/>
            <a:ext cx="2536459" cy="1057578"/>
          </a:xfrm>
          <a:solidFill>
            <a:schemeClr val="tx1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4728293-9813-258F-553B-C282060C0D2F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2457" y="2631859"/>
            <a:ext cx="2536459" cy="1057578"/>
          </a:xfrm>
          <a:solidFill>
            <a:schemeClr val="tx1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58" name="Text Placeholder 47">
            <a:extLst>
              <a:ext uri="{FF2B5EF4-FFF2-40B4-BE49-F238E27FC236}">
                <a16:creationId xmlns:a16="http://schemas.microsoft.com/office/drawing/2014/main" id="{652D1336-5902-3CC0-6CFF-493CC621FF6B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072601" y="2261114"/>
            <a:ext cx="642937" cy="6429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tIns="0" bIns="274320"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56" name="Text Placeholder 47">
            <a:extLst>
              <a:ext uri="{FF2B5EF4-FFF2-40B4-BE49-F238E27FC236}">
                <a16:creationId xmlns:a16="http://schemas.microsoft.com/office/drawing/2014/main" id="{14BCBEFC-892E-D958-E337-B1D1B39A2CF0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204456" y="2261114"/>
            <a:ext cx="642937" cy="6429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tIns="0" bIns="274320"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54" name="Text Placeholder 47">
            <a:extLst>
              <a:ext uri="{FF2B5EF4-FFF2-40B4-BE49-F238E27FC236}">
                <a16:creationId xmlns:a16="http://schemas.microsoft.com/office/drawing/2014/main" id="{907F5581-848B-BB57-24F3-8B2A0C1D3F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4338439" y="2261114"/>
            <a:ext cx="642937" cy="6429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tIns="0" bIns="274320"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84BC883-75FB-AD39-C777-DAA0C8940BDA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488154" y="2261114"/>
            <a:ext cx="642937" cy="6429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tIns="0" bIns="274320"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4 boxes + icons (black)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42457" y="3934673"/>
            <a:ext cx="2492099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396587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4AEFC8D-E7FE-4CE7-ABA7-C78ABA72F56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278598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1361766B-A83E-447B-BBAA-A5C399B29F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144449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71C5329-C197-A14C-B8FB-FBCCFDD6744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0" name="Picture Placeholder 49">
            <a:extLst>
              <a:ext uri="{FF2B5EF4-FFF2-40B4-BE49-F238E27FC236}">
                <a16:creationId xmlns:a16="http://schemas.microsoft.com/office/drawing/2014/main" id="{8D88DD19-8C19-527D-3173-8B2B909D686E}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1586585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27432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0" name="Picture Placeholder 49">
            <a:extLst>
              <a:ext uri="{FF2B5EF4-FFF2-40B4-BE49-F238E27FC236}">
                <a16:creationId xmlns:a16="http://schemas.microsoft.com/office/drawing/2014/main" id="{06918ECE-9808-CE13-4F2D-5270B03DD446}"/>
              </a:ext>
            </a:extLst>
          </p:cNvPr>
          <p:cNvSpPr>
            <a:spLocks noGrp="1" noChangeAspect="1"/>
          </p:cNvSpPr>
          <p:nvPr>
            <p:ph type="pic" sz="quarter" idx="56" hasCustomPrompt="1"/>
          </p:nvPr>
        </p:nvSpPr>
        <p:spPr>
          <a:xfrm>
            <a:off x="4436870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27432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2" name="Picture Placeholder 49">
            <a:extLst>
              <a:ext uri="{FF2B5EF4-FFF2-40B4-BE49-F238E27FC236}">
                <a16:creationId xmlns:a16="http://schemas.microsoft.com/office/drawing/2014/main" id="{7395BF2D-3E02-669C-2131-0BBD2119C0EE}"/>
              </a:ext>
            </a:extLst>
          </p:cNvPr>
          <p:cNvSpPr>
            <a:spLocks noGrp="1" noChangeAspect="1"/>
          </p:cNvSpPr>
          <p:nvPr>
            <p:ph type="pic" sz="quarter" idx="58" hasCustomPrompt="1"/>
          </p:nvPr>
        </p:nvSpPr>
        <p:spPr>
          <a:xfrm>
            <a:off x="7302887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27432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4" name="Picture Placeholder 49">
            <a:extLst>
              <a:ext uri="{FF2B5EF4-FFF2-40B4-BE49-F238E27FC236}">
                <a16:creationId xmlns:a16="http://schemas.microsoft.com/office/drawing/2014/main" id="{9BB70CC7-65FD-F58F-96D7-D6471D84E9E5}"/>
              </a:ext>
            </a:extLst>
          </p:cNvPr>
          <p:cNvSpPr>
            <a:spLocks noGrp="1" noChangeAspect="1"/>
          </p:cNvSpPr>
          <p:nvPr>
            <p:ph type="pic" sz="quarter" idx="60" hasCustomPrompt="1"/>
          </p:nvPr>
        </p:nvSpPr>
        <p:spPr>
          <a:xfrm>
            <a:off x="10171032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27432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</p:spTree>
    <p:extLst>
      <p:ext uri="{BB962C8B-B14F-4D97-AF65-F5344CB8AC3E}">
        <p14:creationId xmlns:p14="http://schemas.microsoft.com/office/powerpoint/2010/main" val="251539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boxes + Icons (categor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Placeholder 9">
            <a:extLst>
              <a:ext uri="{FF2B5EF4-FFF2-40B4-BE49-F238E27FC236}">
                <a16:creationId xmlns:a16="http://schemas.microsoft.com/office/drawing/2014/main" id="{337202D7-3484-7116-1949-B52573DBB48F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9126904" y="2631859"/>
            <a:ext cx="2536459" cy="1057578"/>
          </a:xfrm>
          <a:solidFill>
            <a:schemeClr val="accent2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55" name="Text Placeholder 9">
            <a:extLst>
              <a:ext uri="{FF2B5EF4-FFF2-40B4-BE49-F238E27FC236}">
                <a16:creationId xmlns:a16="http://schemas.microsoft.com/office/drawing/2014/main" id="{2655083F-BFD3-6B5A-277A-9D5B03612119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258759" y="2631859"/>
            <a:ext cx="2536459" cy="1057578"/>
          </a:xfrm>
          <a:solidFill>
            <a:schemeClr val="accent4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49" name="Text Placeholder 9">
            <a:extLst>
              <a:ext uri="{FF2B5EF4-FFF2-40B4-BE49-F238E27FC236}">
                <a16:creationId xmlns:a16="http://schemas.microsoft.com/office/drawing/2014/main" id="{FEA2D67F-C91D-B705-DA2B-E05F6F7490B2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392742" y="2631859"/>
            <a:ext cx="2536459" cy="1057578"/>
          </a:xfrm>
          <a:solidFill>
            <a:schemeClr val="accent3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4728293-9813-258F-553B-C282060C0D2F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2457" y="2631859"/>
            <a:ext cx="2536459" cy="1057578"/>
          </a:xfrm>
          <a:solidFill>
            <a:schemeClr val="accent1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58" name="Text Placeholder 47">
            <a:extLst>
              <a:ext uri="{FF2B5EF4-FFF2-40B4-BE49-F238E27FC236}">
                <a16:creationId xmlns:a16="http://schemas.microsoft.com/office/drawing/2014/main" id="{652D1336-5902-3CC0-6CFF-493CC621FF6B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072601" y="2261114"/>
            <a:ext cx="642937" cy="6429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bg1"/>
            </a:solidFill>
          </a:ln>
        </p:spPr>
        <p:txBody>
          <a:bodyPr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56" name="Text Placeholder 47">
            <a:extLst>
              <a:ext uri="{FF2B5EF4-FFF2-40B4-BE49-F238E27FC236}">
                <a16:creationId xmlns:a16="http://schemas.microsoft.com/office/drawing/2014/main" id="{14BCBEFC-892E-D958-E337-B1D1B39A2CF0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204456" y="2261114"/>
            <a:ext cx="642937" cy="642938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bg1"/>
            </a:solidFill>
          </a:ln>
        </p:spPr>
        <p:txBody>
          <a:bodyPr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54" name="Text Placeholder 47">
            <a:extLst>
              <a:ext uri="{FF2B5EF4-FFF2-40B4-BE49-F238E27FC236}">
                <a16:creationId xmlns:a16="http://schemas.microsoft.com/office/drawing/2014/main" id="{907F5581-848B-BB57-24F3-8B2A0C1D3F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4338439" y="2261114"/>
            <a:ext cx="642937" cy="642938"/>
          </a:xfrm>
          <a:prstGeom prst="ellipse">
            <a:avLst/>
          </a:prstGeom>
          <a:solidFill>
            <a:schemeClr val="accent3"/>
          </a:solidFill>
          <a:ln w="25400">
            <a:solidFill>
              <a:schemeClr val="bg1"/>
            </a:solidFill>
          </a:ln>
        </p:spPr>
        <p:txBody>
          <a:bodyPr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84BC883-75FB-AD39-C777-DAA0C8940BDA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488154" y="2261114"/>
            <a:ext cx="642937" cy="6429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bg1"/>
            </a:solidFill>
          </a:ln>
        </p:spPr>
        <p:txBody>
          <a:bodyPr anchor="ctr" anchorCtr="0">
            <a:noAutofit/>
          </a:bodyPr>
          <a:lstStyle>
            <a:lvl1pPr algn="ctr">
              <a:defRPr sz="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4 boxes + icons (categorical)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42457" y="3934673"/>
            <a:ext cx="2492099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396587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4AEFC8D-E7FE-4CE7-ABA7-C78ABA72F56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278598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1361766B-A83E-447B-BBAA-A5C399B29F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144449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932EC614-4168-1C43-B96A-04DEAF4C851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0" name="Picture Placeholder 49">
            <a:extLst>
              <a:ext uri="{FF2B5EF4-FFF2-40B4-BE49-F238E27FC236}">
                <a16:creationId xmlns:a16="http://schemas.microsoft.com/office/drawing/2014/main" id="{8D88DD19-8C19-527D-3173-8B2B909D686E}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1586585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0" name="Picture Placeholder 49">
            <a:extLst>
              <a:ext uri="{FF2B5EF4-FFF2-40B4-BE49-F238E27FC236}">
                <a16:creationId xmlns:a16="http://schemas.microsoft.com/office/drawing/2014/main" id="{06918ECE-9808-CE13-4F2D-5270B03DD446}"/>
              </a:ext>
            </a:extLst>
          </p:cNvPr>
          <p:cNvSpPr>
            <a:spLocks noGrp="1" noChangeAspect="1"/>
          </p:cNvSpPr>
          <p:nvPr>
            <p:ph type="pic" sz="quarter" idx="56" hasCustomPrompt="1"/>
          </p:nvPr>
        </p:nvSpPr>
        <p:spPr>
          <a:xfrm>
            <a:off x="4436870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2" name="Picture Placeholder 49">
            <a:extLst>
              <a:ext uri="{FF2B5EF4-FFF2-40B4-BE49-F238E27FC236}">
                <a16:creationId xmlns:a16="http://schemas.microsoft.com/office/drawing/2014/main" id="{7395BF2D-3E02-669C-2131-0BBD2119C0EE}"/>
              </a:ext>
            </a:extLst>
          </p:cNvPr>
          <p:cNvSpPr>
            <a:spLocks noGrp="1" noChangeAspect="1"/>
          </p:cNvSpPr>
          <p:nvPr>
            <p:ph type="pic" sz="quarter" idx="58" hasCustomPrompt="1"/>
          </p:nvPr>
        </p:nvSpPr>
        <p:spPr>
          <a:xfrm>
            <a:off x="7302887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4" name="Picture Placeholder 49">
            <a:extLst>
              <a:ext uri="{FF2B5EF4-FFF2-40B4-BE49-F238E27FC236}">
                <a16:creationId xmlns:a16="http://schemas.microsoft.com/office/drawing/2014/main" id="{9BB70CC7-65FD-F58F-96D7-D6471D84E9E5}"/>
              </a:ext>
            </a:extLst>
          </p:cNvPr>
          <p:cNvSpPr>
            <a:spLocks noGrp="1" noChangeAspect="1"/>
          </p:cNvSpPr>
          <p:nvPr>
            <p:ph type="pic" sz="quarter" idx="60" hasCustomPrompt="1"/>
          </p:nvPr>
        </p:nvSpPr>
        <p:spPr>
          <a:xfrm>
            <a:off x="10171032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</p:spTree>
    <p:extLst>
      <p:ext uri="{BB962C8B-B14F-4D97-AF65-F5344CB8AC3E}">
        <p14:creationId xmlns:p14="http://schemas.microsoft.com/office/powerpoint/2010/main" val="328734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4 boxes + icons (sequenti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Placeholder 9">
            <a:extLst>
              <a:ext uri="{FF2B5EF4-FFF2-40B4-BE49-F238E27FC236}">
                <a16:creationId xmlns:a16="http://schemas.microsoft.com/office/drawing/2014/main" id="{337202D7-3484-7116-1949-B52573DBB48F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9126904" y="2631859"/>
            <a:ext cx="2536459" cy="1057578"/>
          </a:xfrm>
          <a:solidFill>
            <a:schemeClr val="accent3">
              <a:lumMod val="50000"/>
            </a:schemeClr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55" name="Text Placeholder 9">
            <a:extLst>
              <a:ext uri="{FF2B5EF4-FFF2-40B4-BE49-F238E27FC236}">
                <a16:creationId xmlns:a16="http://schemas.microsoft.com/office/drawing/2014/main" id="{2655083F-BFD3-6B5A-277A-9D5B03612119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258759" y="2631859"/>
            <a:ext cx="2536459" cy="1057578"/>
          </a:xfrm>
          <a:solidFill>
            <a:schemeClr val="accent3">
              <a:lumMod val="75000"/>
            </a:schemeClr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49" name="Text Placeholder 9">
            <a:extLst>
              <a:ext uri="{FF2B5EF4-FFF2-40B4-BE49-F238E27FC236}">
                <a16:creationId xmlns:a16="http://schemas.microsoft.com/office/drawing/2014/main" id="{FEA2D67F-C91D-B705-DA2B-E05F6F7490B2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392742" y="2631859"/>
            <a:ext cx="2536459" cy="1057578"/>
          </a:xfrm>
          <a:solidFill>
            <a:schemeClr val="accent3"/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4728293-9813-258F-553B-C282060C0D2F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2457" y="2631859"/>
            <a:ext cx="2536459" cy="1057578"/>
          </a:xfrm>
          <a:solidFill>
            <a:schemeClr val="accent3">
              <a:lumMod val="60000"/>
              <a:lumOff val="40000"/>
            </a:schemeClr>
          </a:solidFill>
        </p:spPr>
        <p:txBody>
          <a:bodyPr tIns="182880" anchor="ctr" anchorCtr="0">
            <a:noAutofit/>
          </a:bodyPr>
          <a:lstStyle>
            <a:lvl1pPr algn="ctr">
              <a:defRPr lang="en-US" sz="12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58" name="Text Placeholder 47">
            <a:extLst>
              <a:ext uri="{FF2B5EF4-FFF2-40B4-BE49-F238E27FC236}">
                <a16:creationId xmlns:a16="http://schemas.microsoft.com/office/drawing/2014/main" id="{652D1336-5902-3CC0-6CFF-493CC621FF6B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072601" y="2261114"/>
            <a:ext cx="642937" cy="642938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5400">
            <a:solidFill>
              <a:schemeClr val="bg1"/>
            </a:solidFill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56" name="Text Placeholder 47">
            <a:extLst>
              <a:ext uri="{FF2B5EF4-FFF2-40B4-BE49-F238E27FC236}">
                <a16:creationId xmlns:a16="http://schemas.microsoft.com/office/drawing/2014/main" id="{14BCBEFC-892E-D958-E337-B1D1B39A2CF0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204456" y="2261114"/>
            <a:ext cx="642937" cy="642938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bg1"/>
            </a:solidFill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54" name="Text Placeholder 47">
            <a:extLst>
              <a:ext uri="{FF2B5EF4-FFF2-40B4-BE49-F238E27FC236}">
                <a16:creationId xmlns:a16="http://schemas.microsoft.com/office/drawing/2014/main" id="{907F5581-848B-BB57-24F3-8B2A0C1D3F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4338439" y="2261114"/>
            <a:ext cx="642937" cy="642938"/>
          </a:xfrm>
          <a:prstGeom prst="ellipse">
            <a:avLst/>
          </a:prstGeom>
          <a:solidFill>
            <a:schemeClr val="accent3"/>
          </a:solidFill>
          <a:ln w="25400">
            <a:solidFill>
              <a:schemeClr val="bg1"/>
            </a:solidFill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84BC883-75FB-AD39-C777-DAA0C8940BDA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488154" y="2261114"/>
            <a:ext cx="642937" cy="64293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bg1"/>
            </a:solidFill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B2C85-4492-B1C5-2591-3209554B47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4 boxes + icons (sequential)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3B39044-68AF-F44E-A8C0-7E5AF981D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3B06592-D9C5-41F4-97A0-B95374E5FC5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42457" y="3934673"/>
            <a:ext cx="2492099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67322069-1374-4AB8-AFDE-F383FB4989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396587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4AEFC8D-E7FE-4CE7-ABA7-C78ABA72F56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278598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1361766B-A83E-447B-BBAA-A5C399B29F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144449" y="3934673"/>
            <a:ext cx="2487816" cy="1648773"/>
          </a:xfrm>
          <a:prstGeom prst="rect">
            <a:avLst/>
          </a:prstGeom>
        </p:spPr>
        <p:txBody>
          <a:bodyPr vert="horz" lIns="137160" tIns="0" rIns="137160" bIns="0" rtlCol="0">
            <a:noAutofit/>
          </a:bodyPr>
          <a:lstStyle>
            <a:lvl1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28054" indent="-128054">
              <a:defRPr sz="1200"/>
            </a:lvl2pPr>
            <a:lvl3pPr marL="292696" indent="-128054">
              <a:defRPr sz="1200"/>
            </a:lvl3pPr>
            <a:lvl4pPr marL="466484" indent="-128054">
              <a:defRPr sz="1200"/>
            </a:lvl4pPr>
            <a:lvl5pPr marL="695152" indent="-182935">
              <a:defRPr sz="1200"/>
            </a:lvl5pPr>
          </a:lstStyle>
          <a:p>
            <a:pPr marL="0" lv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9B415C3-9EEF-3E4A-B64B-2F9F142969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8" name="Date Placeholder 16">
            <a:extLst>
              <a:ext uri="{FF2B5EF4-FFF2-40B4-BE49-F238E27FC236}">
                <a16:creationId xmlns:a16="http://schemas.microsoft.com/office/drawing/2014/main" id="{811900A0-BA48-3F47-8BFE-52BDF49C5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83D7D5D-EAA9-B140-8215-30A3C14EC620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7">
            <a:extLst>
              <a:ext uri="{FF2B5EF4-FFF2-40B4-BE49-F238E27FC236}">
                <a16:creationId xmlns:a16="http://schemas.microsoft.com/office/drawing/2014/main" id="{3B3164CF-E4CF-D64B-9D47-F28E47740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4A68CD89-5C54-5D4F-A1F4-9F4E7F78F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0" name="Picture Placeholder 49">
            <a:extLst>
              <a:ext uri="{FF2B5EF4-FFF2-40B4-BE49-F238E27FC236}">
                <a16:creationId xmlns:a16="http://schemas.microsoft.com/office/drawing/2014/main" id="{8D88DD19-8C19-527D-3173-8B2B909D686E}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1586585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0" name="Picture Placeholder 49">
            <a:extLst>
              <a:ext uri="{FF2B5EF4-FFF2-40B4-BE49-F238E27FC236}">
                <a16:creationId xmlns:a16="http://schemas.microsoft.com/office/drawing/2014/main" id="{06918ECE-9808-CE13-4F2D-5270B03DD446}"/>
              </a:ext>
            </a:extLst>
          </p:cNvPr>
          <p:cNvSpPr>
            <a:spLocks noGrp="1" noChangeAspect="1"/>
          </p:cNvSpPr>
          <p:nvPr>
            <p:ph type="pic" sz="quarter" idx="56" hasCustomPrompt="1"/>
          </p:nvPr>
        </p:nvSpPr>
        <p:spPr>
          <a:xfrm>
            <a:off x="4436870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2" name="Picture Placeholder 49">
            <a:extLst>
              <a:ext uri="{FF2B5EF4-FFF2-40B4-BE49-F238E27FC236}">
                <a16:creationId xmlns:a16="http://schemas.microsoft.com/office/drawing/2014/main" id="{7395BF2D-3E02-669C-2131-0BBD2119C0EE}"/>
              </a:ext>
            </a:extLst>
          </p:cNvPr>
          <p:cNvSpPr>
            <a:spLocks noGrp="1" noChangeAspect="1"/>
          </p:cNvSpPr>
          <p:nvPr>
            <p:ph type="pic" sz="quarter" idx="58" hasCustomPrompt="1"/>
          </p:nvPr>
        </p:nvSpPr>
        <p:spPr>
          <a:xfrm>
            <a:off x="7302887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  <p:sp>
        <p:nvSpPr>
          <p:cNvPr id="34" name="Picture Placeholder 49">
            <a:extLst>
              <a:ext uri="{FF2B5EF4-FFF2-40B4-BE49-F238E27FC236}">
                <a16:creationId xmlns:a16="http://schemas.microsoft.com/office/drawing/2014/main" id="{9BB70CC7-65FD-F58F-96D7-D6471D84E9E5}"/>
              </a:ext>
            </a:extLst>
          </p:cNvPr>
          <p:cNvSpPr>
            <a:spLocks noGrp="1" noChangeAspect="1"/>
          </p:cNvSpPr>
          <p:nvPr>
            <p:ph type="pic" sz="quarter" idx="60" hasCustomPrompt="1"/>
          </p:nvPr>
        </p:nvSpPr>
        <p:spPr>
          <a:xfrm>
            <a:off x="10171032" y="2352554"/>
            <a:ext cx="457200" cy="457200"/>
          </a:xfrm>
          <a:prstGeom prst="ellipse">
            <a:avLst/>
          </a:prstGeom>
          <a:noFill/>
          <a:ln w="25400">
            <a:noFill/>
          </a:ln>
        </p:spPr>
        <p:txBody>
          <a:bodyPr tIns="0" bIns="365760" anchor="ctr" anchorCtr="0">
            <a:noAutofit/>
          </a:bodyPr>
          <a:lstStyle>
            <a:lvl1pPr algn="ctr">
              <a:lnSpc>
                <a:spcPct val="100000"/>
              </a:lnSpc>
              <a:defRPr lang="en-US" sz="700" b="1" kern="1200" dirty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marL="0" lvl="0" indent="0" algn="ctr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Click to add icon</a:t>
            </a:r>
          </a:p>
        </p:txBody>
      </p:sp>
    </p:spTree>
    <p:extLst>
      <p:ext uri="{BB962C8B-B14F-4D97-AF65-F5344CB8AC3E}">
        <p14:creationId xmlns:p14="http://schemas.microsoft.com/office/powerpoint/2010/main" val="145944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2C190-B5C9-47FA-10C6-07F337F15C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5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1944A30D-2044-A849-808A-30EB8C0A3D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E1A5254C-65E5-A241-9FAB-78AB6211791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2458" y="2593975"/>
            <a:ext cx="1600617" cy="1600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73233467-277A-554F-B4E3-8C0EA14B90D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2458" y="4349750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774E693F-E035-4E4C-962E-AFCF3C0CDD8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458" y="4516148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2DABD545-C34D-584B-99D7-D43B9E30274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922123" y="2593975"/>
            <a:ext cx="1600617" cy="1600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9DDB021E-4B46-334D-B0F3-FF34632F588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922123" y="4349750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B67A86AD-87F6-B94C-AAC1-33B1E46F2AB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22123" y="4516148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7952BDE5-E6FC-C944-BBD9-066D6D611D1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301788" y="2593975"/>
            <a:ext cx="1600617" cy="1600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6D90A936-F1A5-214C-81E0-2ADED46626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01788" y="4349750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417CFD62-2C53-D040-81ED-81883ACEC8F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01788" y="4516148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8" name="Picture Placeholder 12">
            <a:extLst>
              <a:ext uri="{FF2B5EF4-FFF2-40B4-BE49-F238E27FC236}">
                <a16:creationId xmlns:a16="http://schemas.microsoft.com/office/drawing/2014/main" id="{C5999DBE-31CD-3E4A-8E41-8CB7A79C5116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681452" y="2593975"/>
            <a:ext cx="1600617" cy="1600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6032FB1D-C194-E143-B857-24789F95219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681452" y="4349750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32" name="Text Placeholder 14">
            <a:extLst>
              <a:ext uri="{FF2B5EF4-FFF2-40B4-BE49-F238E27FC236}">
                <a16:creationId xmlns:a16="http://schemas.microsoft.com/office/drawing/2014/main" id="{A1479EC3-8A55-EF41-8FA7-17E00620385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81452" y="4516148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34" name="Picture Placeholder 15">
            <a:extLst>
              <a:ext uri="{FF2B5EF4-FFF2-40B4-BE49-F238E27FC236}">
                <a16:creationId xmlns:a16="http://schemas.microsoft.com/office/drawing/2014/main" id="{75E281BA-D0B1-F044-BA13-37D53776632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0061115" y="2593975"/>
            <a:ext cx="1600617" cy="1600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6" name="Text Placeholder 16">
            <a:extLst>
              <a:ext uri="{FF2B5EF4-FFF2-40B4-BE49-F238E27FC236}">
                <a16:creationId xmlns:a16="http://schemas.microsoft.com/office/drawing/2014/main" id="{74B6D29B-D885-7040-97B3-AD86B0B031B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061115" y="4349750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38" name="Text Placeholder 17">
            <a:extLst>
              <a:ext uri="{FF2B5EF4-FFF2-40B4-BE49-F238E27FC236}">
                <a16:creationId xmlns:a16="http://schemas.microsoft.com/office/drawing/2014/main" id="{DEE0884A-5AE0-9F49-B2E9-B9D7EAB2D2E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061115" y="4516148"/>
            <a:ext cx="1600617" cy="15388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5" name="Date Placeholder 18">
            <a:extLst>
              <a:ext uri="{FF2B5EF4-FFF2-40B4-BE49-F238E27FC236}">
                <a16:creationId xmlns:a16="http://schemas.microsoft.com/office/drawing/2014/main" id="{084A004B-5886-8340-B002-FC3D82E3CA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08C9BE2-4AED-FC43-91B3-0E8E616C6C18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23" name="Footer Placeholder 19">
            <a:extLst>
              <a:ext uri="{FF2B5EF4-FFF2-40B4-BE49-F238E27FC236}">
                <a16:creationId xmlns:a16="http://schemas.microsoft.com/office/drawing/2014/main" id="{CBF197E8-1900-1548-A0B5-F735F91D8C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4" name="Slide Number Placeholder 20">
            <a:extLst>
              <a:ext uri="{FF2B5EF4-FFF2-40B4-BE49-F238E27FC236}">
                <a16:creationId xmlns:a16="http://schemas.microsoft.com/office/drawing/2014/main" id="{A079C675-3CEF-F544-89F7-C5F882BEC4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86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3F454-0310-DEE5-31C7-6734F23548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10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4B090795-CF1C-0F4A-98A1-07B20F9206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838D6EDE-133D-BF4C-ADCF-BDE908D8C2C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2458" y="1662113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96143F11-B6EE-FD47-8F9A-9E806FC057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2458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415733FC-9D90-3A4D-987E-D546402A57B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458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C4D3852B-6D10-1E4C-BEE6-EAAE7AA5713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922122" y="1662113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246DC48B-7BAA-D14A-8C1C-A485D06554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922123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7A14AD23-0C8C-AD40-8970-D764AD456D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22123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74BC8EA1-B49E-F443-B9BC-B5EE2BDF8F4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301787" y="1662113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98771A45-1D33-664D-AEC4-8264DE9ED1F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01788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8502DC39-836C-8448-BDD3-E0F72147DA5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01788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3" name="Picture Placeholder 12">
            <a:extLst>
              <a:ext uri="{FF2B5EF4-FFF2-40B4-BE49-F238E27FC236}">
                <a16:creationId xmlns:a16="http://schemas.microsoft.com/office/drawing/2014/main" id="{DF9626B2-1C0E-9347-9E95-CCFA46D80EB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681451" y="1662113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B22B87F2-FF41-F147-8F75-40224BE2304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681452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2E77E212-EABF-7C48-A50F-71DCCA4FDC1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81452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6C769E0E-43DB-B942-94A1-DF4B9E41B8D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0061115" y="1662113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3F6500DD-E646-CB4C-AAC9-09228094E93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061115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33" name="Text Placeholder 17">
            <a:extLst>
              <a:ext uri="{FF2B5EF4-FFF2-40B4-BE49-F238E27FC236}">
                <a16:creationId xmlns:a16="http://schemas.microsoft.com/office/drawing/2014/main" id="{F70E3427-442D-8241-922A-798DC3805D1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061115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35" name="Picture Placeholder 18">
            <a:extLst>
              <a:ext uri="{FF2B5EF4-FFF2-40B4-BE49-F238E27FC236}">
                <a16:creationId xmlns:a16="http://schemas.microsoft.com/office/drawing/2014/main" id="{A5E7FC2D-F04B-CA44-8D49-9199673FB94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42458" y="3994150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7" name="Text Placeholder 19">
            <a:extLst>
              <a:ext uri="{FF2B5EF4-FFF2-40B4-BE49-F238E27FC236}">
                <a16:creationId xmlns:a16="http://schemas.microsoft.com/office/drawing/2014/main" id="{6040FF23-6F81-C548-8DD7-99326E441B0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42458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45" name="Text Placeholder 20">
            <a:extLst>
              <a:ext uri="{FF2B5EF4-FFF2-40B4-BE49-F238E27FC236}">
                <a16:creationId xmlns:a16="http://schemas.microsoft.com/office/drawing/2014/main" id="{5299F0A2-BC7F-8C4D-9DEC-C866B4E3AC5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42458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47" name="Picture Placeholder 21">
            <a:extLst>
              <a:ext uri="{FF2B5EF4-FFF2-40B4-BE49-F238E27FC236}">
                <a16:creationId xmlns:a16="http://schemas.microsoft.com/office/drawing/2014/main" id="{EF93156C-780A-4344-8CCB-92A44DFA5C66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2922123" y="3994150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9" name="Text Placeholder 22">
            <a:extLst>
              <a:ext uri="{FF2B5EF4-FFF2-40B4-BE49-F238E27FC236}">
                <a16:creationId xmlns:a16="http://schemas.microsoft.com/office/drawing/2014/main" id="{642F354E-1DF3-3D49-B35F-1FEFBFC44E0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922916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51" name="Text Placeholder 23">
            <a:extLst>
              <a:ext uri="{FF2B5EF4-FFF2-40B4-BE49-F238E27FC236}">
                <a16:creationId xmlns:a16="http://schemas.microsoft.com/office/drawing/2014/main" id="{198F4741-5459-714B-A67E-F05FDD1C303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922123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53" name="Picture Placeholder 24">
            <a:extLst>
              <a:ext uri="{FF2B5EF4-FFF2-40B4-BE49-F238E27FC236}">
                <a16:creationId xmlns:a16="http://schemas.microsoft.com/office/drawing/2014/main" id="{9850B3A4-BEB5-914D-9E29-5541AFF2C7F5}"/>
              </a:ext>
            </a:extLst>
          </p:cNvPr>
          <p:cNvSpPr>
            <a:spLocks noGrp="1" noChangeAspect="1"/>
          </p:cNvSpPr>
          <p:nvPr>
            <p:ph type="pic" sz="quarter" idx="35" hasCustomPrompt="1"/>
          </p:nvPr>
        </p:nvSpPr>
        <p:spPr>
          <a:xfrm>
            <a:off x="5301788" y="3994150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5" name="Text Placeholder 25">
            <a:extLst>
              <a:ext uri="{FF2B5EF4-FFF2-40B4-BE49-F238E27FC236}">
                <a16:creationId xmlns:a16="http://schemas.microsoft.com/office/drawing/2014/main" id="{B37A47E2-D8C5-CE44-9F3E-90D74462C61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03374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57" name="Text Placeholder 26">
            <a:extLst>
              <a:ext uri="{FF2B5EF4-FFF2-40B4-BE49-F238E27FC236}">
                <a16:creationId xmlns:a16="http://schemas.microsoft.com/office/drawing/2014/main" id="{20DD7057-BB3F-034A-B6C8-8BB91A7DCF6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301788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59" name="Picture Placeholder 27">
            <a:extLst>
              <a:ext uri="{FF2B5EF4-FFF2-40B4-BE49-F238E27FC236}">
                <a16:creationId xmlns:a16="http://schemas.microsoft.com/office/drawing/2014/main" id="{28C61416-CCEB-8D4B-A80F-2900B5D57F9A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7681452" y="3994150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1" name="Text Placeholder 28">
            <a:extLst>
              <a:ext uri="{FF2B5EF4-FFF2-40B4-BE49-F238E27FC236}">
                <a16:creationId xmlns:a16="http://schemas.microsoft.com/office/drawing/2014/main" id="{605A5D19-741C-6D46-8D9C-AD40D4513C0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683832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63" name="Text Placeholder 29">
            <a:extLst>
              <a:ext uri="{FF2B5EF4-FFF2-40B4-BE49-F238E27FC236}">
                <a16:creationId xmlns:a16="http://schemas.microsoft.com/office/drawing/2014/main" id="{4A0858AF-A93F-C345-832C-5DCF9542C8B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681452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65" name="Picture Placeholder 30">
            <a:extLst>
              <a:ext uri="{FF2B5EF4-FFF2-40B4-BE49-F238E27FC236}">
                <a16:creationId xmlns:a16="http://schemas.microsoft.com/office/drawing/2014/main" id="{C756789D-9274-1B45-BB84-9452FA9CCABB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10061115" y="3994150"/>
            <a:ext cx="1600617" cy="16002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3" name="Text Placeholder 31">
            <a:extLst>
              <a:ext uri="{FF2B5EF4-FFF2-40B4-BE49-F238E27FC236}">
                <a16:creationId xmlns:a16="http://schemas.microsoft.com/office/drawing/2014/main" id="{09811651-4B31-B740-BE67-D9D6934FFA7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0064291" y="5672068"/>
            <a:ext cx="1597441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75" name="Text Placeholder 32">
            <a:extLst>
              <a:ext uri="{FF2B5EF4-FFF2-40B4-BE49-F238E27FC236}">
                <a16:creationId xmlns:a16="http://schemas.microsoft.com/office/drawing/2014/main" id="{9BFBE019-84D6-9340-8BC7-341DAC618FE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0061115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41" name="Date Placeholder 33">
            <a:extLst>
              <a:ext uri="{FF2B5EF4-FFF2-40B4-BE49-F238E27FC236}">
                <a16:creationId xmlns:a16="http://schemas.microsoft.com/office/drawing/2014/main" id="{67E761B3-68F1-1441-AB68-94319C540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C1B60F53-F4F8-714B-94E0-181A4673475F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9" name="Footer Placeholder 34">
            <a:extLst>
              <a:ext uri="{FF2B5EF4-FFF2-40B4-BE49-F238E27FC236}">
                <a16:creationId xmlns:a16="http://schemas.microsoft.com/office/drawing/2014/main" id="{58CC1679-E6A1-FF48-8884-C557A2866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40" name="Slide Number Placeholder 35">
            <a:extLst>
              <a:ext uri="{FF2B5EF4-FFF2-40B4-BE49-F238E27FC236}">
                <a16:creationId xmlns:a16="http://schemas.microsoft.com/office/drawing/2014/main" id="{7BDF5D61-8DA9-3B47-ACAE-55FC0F622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8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3F454-0310-DEE5-31C7-6734F23548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12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4B090795-CF1C-0F4A-98A1-07B20F9206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838D6EDE-133D-BF4C-ADCF-BDE908D8C2C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2458" y="1662113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96143F11-B6EE-FD47-8F9A-9E806FC057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2458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415733FC-9D90-3A4D-987E-D546402A57B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458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C4D3852B-6D10-1E4C-BEE6-EAAE7AA5713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436652" y="1662113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246DC48B-7BAA-D14A-8C1C-A485D06554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36653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7A14AD23-0C8C-AD40-8970-D764AD456D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36653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74BC8EA1-B49E-F443-B9BC-B5EE2BDF8F4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346214" y="1662113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98771A45-1D33-664D-AEC4-8264DE9ED1F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46215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8502DC39-836C-8448-BDD3-E0F72147DA5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46215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3" name="Picture Placeholder 12">
            <a:extLst>
              <a:ext uri="{FF2B5EF4-FFF2-40B4-BE49-F238E27FC236}">
                <a16:creationId xmlns:a16="http://schemas.microsoft.com/office/drawing/2014/main" id="{DF9626B2-1C0E-9347-9E95-CCFA46D80EB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258952" y="1662113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B22B87F2-FF41-F147-8F75-40224BE2304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58953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2E77E212-EABF-7C48-A50F-71DCCA4FDC1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58953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6C769E0E-43DB-B942-94A1-DF4B9E41B8D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153937" y="1662113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3F6500DD-E646-CB4C-AAC9-09228094E93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153937" y="3338482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33" name="Text Placeholder 17">
            <a:extLst>
              <a:ext uri="{FF2B5EF4-FFF2-40B4-BE49-F238E27FC236}">
                <a16:creationId xmlns:a16="http://schemas.microsoft.com/office/drawing/2014/main" id="{F70E3427-442D-8241-922A-798DC3805D1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153937" y="3511246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35" name="Picture Placeholder 18">
            <a:extLst>
              <a:ext uri="{FF2B5EF4-FFF2-40B4-BE49-F238E27FC236}">
                <a16:creationId xmlns:a16="http://schemas.microsoft.com/office/drawing/2014/main" id="{A5E7FC2D-F04B-CA44-8D49-9199673FB94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42458" y="3994150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7" name="Text Placeholder 19">
            <a:extLst>
              <a:ext uri="{FF2B5EF4-FFF2-40B4-BE49-F238E27FC236}">
                <a16:creationId xmlns:a16="http://schemas.microsoft.com/office/drawing/2014/main" id="{6040FF23-6F81-C548-8DD7-99326E441B0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42458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45" name="Text Placeholder 20">
            <a:extLst>
              <a:ext uri="{FF2B5EF4-FFF2-40B4-BE49-F238E27FC236}">
                <a16:creationId xmlns:a16="http://schemas.microsoft.com/office/drawing/2014/main" id="{5299F0A2-BC7F-8C4D-9DEC-C866B4E3AC5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42458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47" name="Picture Placeholder 21">
            <a:extLst>
              <a:ext uri="{FF2B5EF4-FFF2-40B4-BE49-F238E27FC236}">
                <a16:creationId xmlns:a16="http://schemas.microsoft.com/office/drawing/2014/main" id="{EF93156C-780A-4344-8CCB-92A44DFA5C66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2436653" y="3994150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9" name="Text Placeholder 22">
            <a:extLst>
              <a:ext uri="{FF2B5EF4-FFF2-40B4-BE49-F238E27FC236}">
                <a16:creationId xmlns:a16="http://schemas.microsoft.com/office/drawing/2014/main" id="{642F354E-1DF3-3D49-B35F-1FEFBFC44E0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437446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51" name="Text Placeholder 23">
            <a:extLst>
              <a:ext uri="{FF2B5EF4-FFF2-40B4-BE49-F238E27FC236}">
                <a16:creationId xmlns:a16="http://schemas.microsoft.com/office/drawing/2014/main" id="{198F4741-5459-714B-A67E-F05FDD1C303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36653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53" name="Picture Placeholder 24">
            <a:extLst>
              <a:ext uri="{FF2B5EF4-FFF2-40B4-BE49-F238E27FC236}">
                <a16:creationId xmlns:a16="http://schemas.microsoft.com/office/drawing/2014/main" id="{9850B3A4-BEB5-914D-9E29-5541AFF2C7F5}"/>
              </a:ext>
            </a:extLst>
          </p:cNvPr>
          <p:cNvSpPr>
            <a:spLocks noGrp="1" noChangeAspect="1"/>
          </p:cNvSpPr>
          <p:nvPr>
            <p:ph type="pic" sz="quarter" idx="35" hasCustomPrompt="1"/>
          </p:nvPr>
        </p:nvSpPr>
        <p:spPr>
          <a:xfrm>
            <a:off x="4346215" y="3994150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5" name="Text Placeholder 25">
            <a:extLst>
              <a:ext uri="{FF2B5EF4-FFF2-40B4-BE49-F238E27FC236}">
                <a16:creationId xmlns:a16="http://schemas.microsoft.com/office/drawing/2014/main" id="{B37A47E2-D8C5-CE44-9F3E-90D74462C61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347801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57" name="Text Placeholder 26">
            <a:extLst>
              <a:ext uri="{FF2B5EF4-FFF2-40B4-BE49-F238E27FC236}">
                <a16:creationId xmlns:a16="http://schemas.microsoft.com/office/drawing/2014/main" id="{20DD7057-BB3F-034A-B6C8-8BB91A7DCF6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46215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59" name="Picture Placeholder 27">
            <a:extLst>
              <a:ext uri="{FF2B5EF4-FFF2-40B4-BE49-F238E27FC236}">
                <a16:creationId xmlns:a16="http://schemas.microsoft.com/office/drawing/2014/main" id="{28C61416-CCEB-8D4B-A80F-2900B5D57F9A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6258953" y="3994150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1" name="Text Placeholder 28">
            <a:extLst>
              <a:ext uri="{FF2B5EF4-FFF2-40B4-BE49-F238E27FC236}">
                <a16:creationId xmlns:a16="http://schemas.microsoft.com/office/drawing/2014/main" id="{605A5D19-741C-6D46-8D9C-AD40D4513C0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261333" y="567206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63" name="Text Placeholder 29">
            <a:extLst>
              <a:ext uri="{FF2B5EF4-FFF2-40B4-BE49-F238E27FC236}">
                <a16:creationId xmlns:a16="http://schemas.microsoft.com/office/drawing/2014/main" id="{4A0858AF-A93F-C345-832C-5DCF9542C8B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258953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65" name="Picture Placeholder 30">
            <a:extLst>
              <a:ext uri="{FF2B5EF4-FFF2-40B4-BE49-F238E27FC236}">
                <a16:creationId xmlns:a16="http://schemas.microsoft.com/office/drawing/2014/main" id="{C756789D-9274-1B45-BB84-9452FA9CCABB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8153937" y="3994150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3" name="Text Placeholder 31">
            <a:extLst>
              <a:ext uri="{FF2B5EF4-FFF2-40B4-BE49-F238E27FC236}">
                <a16:creationId xmlns:a16="http://schemas.microsoft.com/office/drawing/2014/main" id="{09811651-4B31-B740-BE67-D9D6934FFA7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157113" y="5672068"/>
            <a:ext cx="1597441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75" name="Text Placeholder 32">
            <a:extLst>
              <a:ext uri="{FF2B5EF4-FFF2-40B4-BE49-F238E27FC236}">
                <a16:creationId xmlns:a16="http://schemas.microsoft.com/office/drawing/2014/main" id="{9BFBE019-84D6-9340-8BC7-341DAC618FE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153937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41" name="Date Placeholder 33">
            <a:extLst>
              <a:ext uri="{FF2B5EF4-FFF2-40B4-BE49-F238E27FC236}">
                <a16:creationId xmlns:a16="http://schemas.microsoft.com/office/drawing/2014/main" id="{67E761B3-68F1-1441-AB68-94319C540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9D8A35C-D160-204B-8884-CA6BBE1D56C5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39" name="Footer Placeholder 34">
            <a:extLst>
              <a:ext uri="{FF2B5EF4-FFF2-40B4-BE49-F238E27FC236}">
                <a16:creationId xmlns:a16="http://schemas.microsoft.com/office/drawing/2014/main" id="{58CC1679-E6A1-FF48-8884-C557A2866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40" name="Slide Number Placeholder 35">
            <a:extLst>
              <a:ext uri="{FF2B5EF4-FFF2-40B4-BE49-F238E27FC236}">
                <a16:creationId xmlns:a16="http://schemas.microsoft.com/office/drawing/2014/main" id="{7BDF5D61-8DA9-3B47-ACAE-55FC0F622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6F589A48-C3DC-924E-9308-89F5E6ACBAEB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10055837" y="1662113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" name="Text Placeholder 16">
            <a:extLst>
              <a:ext uri="{FF2B5EF4-FFF2-40B4-BE49-F238E27FC236}">
                <a16:creationId xmlns:a16="http://schemas.microsoft.com/office/drawing/2014/main" id="{CB2BA0DD-3377-960E-0182-0505445CDABA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0055837" y="3338482"/>
            <a:ext cx="1600617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05348C2B-533E-8F16-A43D-3182BDCEBC0D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055837" y="3511246"/>
            <a:ext cx="1600617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8" name="Picture Placeholder 30">
            <a:extLst>
              <a:ext uri="{FF2B5EF4-FFF2-40B4-BE49-F238E27FC236}">
                <a16:creationId xmlns:a16="http://schemas.microsoft.com/office/drawing/2014/main" id="{20B4052F-2F5F-6990-9EBD-29C456D3A23A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10055837" y="3994150"/>
            <a:ext cx="1600617" cy="1600200"/>
          </a:xfrm>
          <a:prstGeom prst="rect">
            <a:avLst/>
          </a:prstGeom>
          <a:noFill/>
        </p:spPr>
        <p:txBody>
          <a:bodyPr bIns="82296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D0189C1C-F1D6-5954-3B6A-5E7E063C64CD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0059013" y="5672068"/>
            <a:ext cx="1597441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2" name="Text Placeholder 32">
            <a:extLst>
              <a:ext uri="{FF2B5EF4-FFF2-40B4-BE49-F238E27FC236}">
                <a16:creationId xmlns:a16="http://schemas.microsoft.com/office/drawing/2014/main" id="{4328FEB9-5888-93EF-4022-CDF87BC5CC7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0055837" y="5844928"/>
            <a:ext cx="1600617" cy="153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</p:spTree>
    <p:extLst>
      <p:ext uri="{BB962C8B-B14F-4D97-AF65-F5344CB8AC3E}">
        <p14:creationId xmlns:p14="http://schemas.microsoft.com/office/powerpoint/2010/main" val="312758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D22EC62-CC8B-4DB9-864A-3CBA965AAB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17905" y="2875002"/>
            <a:ext cx="7353017" cy="553998"/>
          </a:xfrm>
        </p:spPr>
        <p:txBody>
          <a:bodyPr wrap="square" anchor="ctr">
            <a:noAutofit/>
          </a:bodyPr>
          <a:lstStyle>
            <a:lvl1pPr algn="ctr">
              <a:lnSpc>
                <a:spcPct val="100000"/>
              </a:lnSpc>
              <a:spcAft>
                <a:spcPts val="0"/>
              </a:spcAft>
              <a:defRPr sz="3601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Divider: Section Name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F416AC-BEC8-D876-0219-7552EE2D11B3}"/>
              </a:ext>
            </a:extLst>
          </p:cNvPr>
          <p:cNvSpPr txBox="1"/>
          <p:nvPr userDrawn="1"/>
        </p:nvSpPr>
        <p:spPr>
          <a:xfrm>
            <a:off x="1502229" y="1397726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67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ACCED-ABFF-E9F1-2BA9-9C5718D061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14</a:t>
            </a: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1C0B9DCD-5774-B444-A489-F6E33A8BB29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B63610E1-2C9A-214B-940F-0986F9409B29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533539" y="1798419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E922DF5-67A7-1548-BF34-68B963F7195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3539" y="3260443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4BB97FE2-3B0D-7149-B0BB-4C67351BE6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539" y="3436719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F508CCE7-7D0F-E341-853D-49324AB9AAB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163812" y="1798419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B070EE2F-A61D-A346-A1AD-48B6992361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63813" y="3260443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F9804C9E-22F2-414C-8595-DD8A7D3462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63813" y="3436719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7A1C803-BB16-CD47-ACDA-2AD15439430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794086" y="1798419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2FA1F4B3-C6A9-3846-8FDC-1D9CD8D0559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94086" y="3253865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CBD34077-F668-0349-BB4C-1EF3B85C2B3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94086" y="3436719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2" name="Picture Placeholder 12">
            <a:extLst>
              <a:ext uri="{FF2B5EF4-FFF2-40B4-BE49-F238E27FC236}">
                <a16:creationId xmlns:a16="http://schemas.microsoft.com/office/drawing/2014/main" id="{BC7661D0-8A97-5C49-92C8-B6635FA517F3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424359" y="1798419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4" name="Text Placeholder 13">
            <a:extLst>
              <a:ext uri="{FF2B5EF4-FFF2-40B4-BE49-F238E27FC236}">
                <a16:creationId xmlns:a16="http://schemas.microsoft.com/office/drawing/2014/main" id="{7E16230B-6C8D-A747-933D-DA2F0CC9F2D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424360" y="3260443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5DBFACE1-B1EE-1E4B-85A1-B0CF039CBC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424360" y="3436719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8" name="Picture Placeholder 15">
            <a:extLst>
              <a:ext uri="{FF2B5EF4-FFF2-40B4-BE49-F238E27FC236}">
                <a16:creationId xmlns:a16="http://schemas.microsoft.com/office/drawing/2014/main" id="{FCE6A3EB-E7EB-E840-AB9A-009889F913F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054633" y="1798419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0" name="Text Placeholder 16">
            <a:extLst>
              <a:ext uri="{FF2B5EF4-FFF2-40B4-BE49-F238E27FC236}">
                <a16:creationId xmlns:a16="http://schemas.microsoft.com/office/drawing/2014/main" id="{361BEE2D-C1E5-9848-98A8-E0AF589931A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054633" y="3260443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2" name="Text Placeholder 17">
            <a:extLst>
              <a:ext uri="{FF2B5EF4-FFF2-40B4-BE49-F238E27FC236}">
                <a16:creationId xmlns:a16="http://schemas.microsoft.com/office/drawing/2014/main" id="{E351946E-8582-E342-AC35-72E76B072D5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054633" y="3436719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996BC1F6-C55D-5245-AD9D-4C11FDD3FE9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8684907" y="1798419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6" name="Text Placeholder 19">
            <a:extLst>
              <a:ext uri="{FF2B5EF4-FFF2-40B4-BE49-F238E27FC236}">
                <a16:creationId xmlns:a16="http://schemas.microsoft.com/office/drawing/2014/main" id="{2B89CEDD-FF0E-464D-8925-C479A3F413E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84907" y="3260443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8" name="Text Placeholder 20">
            <a:extLst>
              <a:ext uri="{FF2B5EF4-FFF2-40B4-BE49-F238E27FC236}">
                <a16:creationId xmlns:a16="http://schemas.microsoft.com/office/drawing/2014/main" id="{AD45A73E-D755-104C-80AB-14FD871AFD1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684907" y="3436719"/>
            <a:ext cx="1346551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40" name="Picture Placeholder 21">
            <a:extLst>
              <a:ext uri="{FF2B5EF4-FFF2-40B4-BE49-F238E27FC236}">
                <a16:creationId xmlns:a16="http://schemas.microsoft.com/office/drawing/2014/main" id="{1E9534F7-2DB9-B741-B6FA-FB0233E0D88C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0315181" y="1798419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2" name="Text Placeholder 22">
            <a:extLst>
              <a:ext uri="{FF2B5EF4-FFF2-40B4-BE49-F238E27FC236}">
                <a16:creationId xmlns:a16="http://schemas.microsoft.com/office/drawing/2014/main" id="{498C0996-AEBD-834F-8C1E-5C244D3E331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0315181" y="3260443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44" name="Text Placeholder 23">
            <a:extLst>
              <a:ext uri="{FF2B5EF4-FFF2-40B4-BE49-F238E27FC236}">
                <a16:creationId xmlns:a16="http://schemas.microsoft.com/office/drawing/2014/main" id="{37A42628-268F-7245-B03E-7273E573E20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0315181" y="3436719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46" name="Picture Placeholder 24">
            <a:extLst>
              <a:ext uri="{FF2B5EF4-FFF2-40B4-BE49-F238E27FC236}">
                <a16:creationId xmlns:a16="http://schemas.microsoft.com/office/drawing/2014/main" id="{F2A89884-3199-424B-8EFE-0B742967A165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533539" y="4049716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8" name="Text Placeholder 25">
            <a:extLst>
              <a:ext uri="{FF2B5EF4-FFF2-40B4-BE49-F238E27FC236}">
                <a16:creationId xmlns:a16="http://schemas.microsoft.com/office/drawing/2014/main" id="{99FE149C-EE6E-B146-9126-527F7A6E1C2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3539" y="5511106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57" name="Text Placeholder 26">
            <a:extLst>
              <a:ext uri="{FF2B5EF4-FFF2-40B4-BE49-F238E27FC236}">
                <a16:creationId xmlns:a16="http://schemas.microsoft.com/office/drawing/2014/main" id="{11B5BDA2-9E8E-A54A-8271-EB13DB66A869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33539" y="5683000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59" name="Picture Placeholder 27">
            <a:extLst>
              <a:ext uri="{FF2B5EF4-FFF2-40B4-BE49-F238E27FC236}">
                <a16:creationId xmlns:a16="http://schemas.microsoft.com/office/drawing/2014/main" id="{0E65F18E-24FA-9A4D-9BA3-FDF674C62073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2163812" y="4049716"/>
            <a:ext cx="1346551" cy="1346200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1" name="Text Placeholder 28">
            <a:extLst>
              <a:ext uri="{FF2B5EF4-FFF2-40B4-BE49-F238E27FC236}">
                <a16:creationId xmlns:a16="http://schemas.microsoft.com/office/drawing/2014/main" id="{20A1ADF0-62A7-274C-A1F6-322CF48B04C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163812" y="5511106"/>
            <a:ext cx="1346551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63" name="Text Placeholder 29">
            <a:extLst>
              <a:ext uri="{FF2B5EF4-FFF2-40B4-BE49-F238E27FC236}">
                <a16:creationId xmlns:a16="http://schemas.microsoft.com/office/drawing/2014/main" id="{D27F5E24-398B-2E46-9ACA-325D250B1DC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163813" y="5683000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65" name="Picture Placeholder 30">
            <a:extLst>
              <a:ext uri="{FF2B5EF4-FFF2-40B4-BE49-F238E27FC236}">
                <a16:creationId xmlns:a16="http://schemas.microsoft.com/office/drawing/2014/main" id="{B59CCF85-5C43-934B-BEA3-833A6B771C2B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3794086" y="4049716"/>
            <a:ext cx="1344518" cy="1344168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3" name="Text Placeholder 31">
            <a:extLst>
              <a:ext uri="{FF2B5EF4-FFF2-40B4-BE49-F238E27FC236}">
                <a16:creationId xmlns:a16="http://schemas.microsoft.com/office/drawing/2014/main" id="{16882A08-DBAF-2345-AE9C-8F7B6F6BA8A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794086" y="5511106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75" name="Text Placeholder 32">
            <a:extLst>
              <a:ext uri="{FF2B5EF4-FFF2-40B4-BE49-F238E27FC236}">
                <a16:creationId xmlns:a16="http://schemas.microsoft.com/office/drawing/2014/main" id="{C2690339-9139-544B-A30E-035B02DAEB4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794086" y="5683000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77" name="Picture Placeholder 33">
            <a:extLst>
              <a:ext uri="{FF2B5EF4-FFF2-40B4-BE49-F238E27FC236}">
                <a16:creationId xmlns:a16="http://schemas.microsoft.com/office/drawing/2014/main" id="{C4597007-754F-084D-B58B-B49AA63B5C75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5424360" y="4049716"/>
            <a:ext cx="1344518" cy="1344168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9" name="Text Placeholder 34">
            <a:extLst>
              <a:ext uri="{FF2B5EF4-FFF2-40B4-BE49-F238E27FC236}">
                <a16:creationId xmlns:a16="http://schemas.microsoft.com/office/drawing/2014/main" id="{B8D33AAF-B52A-DF4C-97C5-9B314A17CDF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24360" y="5511106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1" name="Text Placeholder 35">
            <a:extLst>
              <a:ext uri="{FF2B5EF4-FFF2-40B4-BE49-F238E27FC236}">
                <a16:creationId xmlns:a16="http://schemas.microsoft.com/office/drawing/2014/main" id="{D0355B35-8985-084A-BBF4-7330CA6A659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424359" y="5683000"/>
            <a:ext cx="1346551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3" name="Picture Placeholder 36">
            <a:extLst>
              <a:ext uri="{FF2B5EF4-FFF2-40B4-BE49-F238E27FC236}">
                <a16:creationId xmlns:a16="http://schemas.microsoft.com/office/drawing/2014/main" id="{CF226C3F-F4D7-DD4A-9708-694691D4D9E1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7054633" y="4049716"/>
            <a:ext cx="1344518" cy="1344168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85" name="Text Placeholder 37">
            <a:extLst>
              <a:ext uri="{FF2B5EF4-FFF2-40B4-BE49-F238E27FC236}">
                <a16:creationId xmlns:a16="http://schemas.microsoft.com/office/drawing/2014/main" id="{515C93A5-5B65-B444-8884-6576728F26D6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054633" y="5511106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7" name="Text Placeholder 38">
            <a:extLst>
              <a:ext uri="{FF2B5EF4-FFF2-40B4-BE49-F238E27FC236}">
                <a16:creationId xmlns:a16="http://schemas.microsoft.com/office/drawing/2014/main" id="{3B35359D-3436-F145-B61C-98ED2FF7C900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54633" y="5683000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102" name="Picture Placeholder 39">
            <a:extLst>
              <a:ext uri="{FF2B5EF4-FFF2-40B4-BE49-F238E27FC236}">
                <a16:creationId xmlns:a16="http://schemas.microsoft.com/office/drawing/2014/main" id="{4BE1AA30-6A6E-8B43-9AF5-6A8F53207EDF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8684907" y="4049716"/>
            <a:ext cx="1344518" cy="1344168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04" name="Text Placeholder 40">
            <a:extLst>
              <a:ext uri="{FF2B5EF4-FFF2-40B4-BE49-F238E27FC236}">
                <a16:creationId xmlns:a16="http://schemas.microsoft.com/office/drawing/2014/main" id="{19AA4270-8849-9042-8DCF-C644856F069C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8684907" y="5511106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08" name="Text Placeholder 41">
            <a:extLst>
              <a:ext uri="{FF2B5EF4-FFF2-40B4-BE49-F238E27FC236}">
                <a16:creationId xmlns:a16="http://schemas.microsoft.com/office/drawing/2014/main" id="{4CB5D492-1596-2D4C-8DDE-D62789DC5E3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684907" y="5683000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112" name="Picture Placeholder 42">
            <a:extLst>
              <a:ext uri="{FF2B5EF4-FFF2-40B4-BE49-F238E27FC236}">
                <a16:creationId xmlns:a16="http://schemas.microsoft.com/office/drawing/2014/main" id="{3F86164D-94FD-D944-9186-025601AF16BB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10315181" y="4049716"/>
            <a:ext cx="1344518" cy="1344168"/>
          </a:xfrm>
          <a:prstGeom prst="rect">
            <a:avLst/>
          </a:prstGeom>
          <a:noFill/>
        </p:spPr>
        <p:txBody>
          <a:bodyPr bIns="73152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16" name="Text Placeholder 43">
            <a:extLst>
              <a:ext uri="{FF2B5EF4-FFF2-40B4-BE49-F238E27FC236}">
                <a16:creationId xmlns:a16="http://schemas.microsoft.com/office/drawing/2014/main" id="{8F28A28C-604C-3F40-BC91-0472E855AC6F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0315181" y="5511106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20" name="Text Placeholder 44">
            <a:extLst>
              <a:ext uri="{FF2B5EF4-FFF2-40B4-BE49-F238E27FC236}">
                <a16:creationId xmlns:a16="http://schemas.microsoft.com/office/drawing/2014/main" id="{5C4484D7-BEC0-1142-A030-73C74DD1B04C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10315181" y="5683000"/>
            <a:ext cx="1344518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52" name="Date Placeholder 45">
            <a:extLst>
              <a:ext uri="{FF2B5EF4-FFF2-40B4-BE49-F238E27FC236}">
                <a16:creationId xmlns:a16="http://schemas.microsoft.com/office/drawing/2014/main" id="{44BE5F50-6076-6340-9DED-F04B828A15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D30BEF8-A503-ED45-97F7-DDC856603F6A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50" name="Footer Placeholder 46">
            <a:extLst>
              <a:ext uri="{FF2B5EF4-FFF2-40B4-BE49-F238E27FC236}">
                <a16:creationId xmlns:a16="http://schemas.microsoft.com/office/drawing/2014/main" id="{E5A028A9-CAA6-6A4C-B73E-D3E671FF7C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51" name="Slide Number Placeholder 47">
            <a:extLst>
              <a:ext uri="{FF2B5EF4-FFF2-40B4-BE49-F238E27FC236}">
                <a16:creationId xmlns:a16="http://schemas.microsoft.com/office/drawing/2014/main" id="{7952EF8B-4D73-EB4C-9D8A-9A55D9C3C7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41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ACCED-ABFF-E9F1-2BA9-9C5718D061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16</a:t>
            </a: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1C0B9DCD-5774-B444-A489-F6E33A8BB29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B63610E1-2C9A-214B-940F-0986F9409B29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533539" y="2029377"/>
            <a:ext cx="1188720" cy="118841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E922DF5-67A7-1548-BF34-68B963F7195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3539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4BB97FE2-3B0D-7149-B0BB-4C67351BE6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539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F508CCE7-7D0F-E341-853D-49324AB9AABC}"/>
              </a:ext>
            </a:extLst>
          </p:cNvPr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1952710" y="2029377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7A1C803-BB16-CD47-ACDA-2AD154394308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3371881" y="2029377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2" name="Picture Placeholder 12">
            <a:extLst>
              <a:ext uri="{FF2B5EF4-FFF2-40B4-BE49-F238E27FC236}">
                <a16:creationId xmlns:a16="http://schemas.microsoft.com/office/drawing/2014/main" id="{BC7661D0-8A97-5C49-92C8-B6635FA517F3}"/>
              </a:ext>
            </a:extLst>
          </p:cNvPr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4791052" y="2029377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8" name="Picture Placeholder 15">
            <a:extLst>
              <a:ext uri="{FF2B5EF4-FFF2-40B4-BE49-F238E27FC236}">
                <a16:creationId xmlns:a16="http://schemas.microsoft.com/office/drawing/2014/main" id="{FCE6A3EB-E7EB-E840-AB9A-009889F913F3}"/>
              </a:ext>
            </a:extLst>
          </p:cNvPr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6210223" y="2029377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996BC1F6-C55D-5245-AD9D-4C11FDD3FE91}"/>
              </a:ext>
            </a:extLst>
          </p:cNvPr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7629394" y="2029377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0" name="Picture Placeholder 21">
            <a:extLst>
              <a:ext uri="{FF2B5EF4-FFF2-40B4-BE49-F238E27FC236}">
                <a16:creationId xmlns:a16="http://schemas.microsoft.com/office/drawing/2014/main" id="{1E9534F7-2DB9-B741-B6FA-FB0233E0D88C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9048565" y="2029377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2" name="Date Placeholder 45">
            <a:extLst>
              <a:ext uri="{FF2B5EF4-FFF2-40B4-BE49-F238E27FC236}">
                <a16:creationId xmlns:a16="http://schemas.microsoft.com/office/drawing/2014/main" id="{44BE5F50-6076-6340-9DED-F04B828A15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29FFD9A-6183-9B47-B348-DFAB248120AB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50" name="Footer Placeholder 46">
            <a:extLst>
              <a:ext uri="{FF2B5EF4-FFF2-40B4-BE49-F238E27FC236}">
                <a16:creationId xmlns:a16="http://schemas.microsoft.com/office/drawing/2014/main" id="{E5A028A9-CAA6-6A4C-B73E-D3E671FF7C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51" name="Slide Number Placeholder 47">
            <a:extLst>
              <a:ext uri="{FF2B5EF4-FFF2-40B4-BE49-F238E27FC236}">
                <a16:creationId xmlns:a16="http://schemas.microsoft.com/office/drawing/2014/main" id="{7952EF8B-4D73-EB4C-9D8A-9A55D9C3C7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Picture Placeholder 21">
            <a:extLst>
              <a:ext uri="{FF2B5EF4-FFF2-40B4-BE49-F238E27FC236}">
                <a16:creationId xmlns:a16="http://schemas.microsoft.com/office/drawing/2014/main" id="{1D4425F1-3947-9688-343D-482840D86158}"/>
              </a:ext>
            </a:extLst>
          </p:cNvPr>
          <p:cNvSpPr>
            <a:spLocks noGrp="1" noChangeAspect="1"/>
          </p:cNvSpPr>
          <p:nvPr>
            <p:ph type="pic" sz="quarter" idx="56" hasCustomPrompt="1"/>
          </p:nvPr>
        </p:nvSpPr>
        <p:spPr>
          <a:xfrm>
            <a:off x="10467734" y="2029377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058CF8A6-32E5-C43B-08B3-00367805BA8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932848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3B2A55ED-BA01-F8B5-7318-2D86BA29A85F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932848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DF9EA3E3-166D-2120-4EB3-75E9E72ABD8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359866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D41B5EDB-70D1-27AF-4F59-01FDB57BF5C4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3359866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817679BB-F1BD-CF38-5ABF-94BA185D5719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786884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699F55A1-5744-3C70-96DF-49BEC9D9F4AA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786884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8B4BE1D0-DA8F-1902-9105-2A6523FDCCCF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6158485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89CFAD58-C447-3891-79AE-023CE2B0709A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6158485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0A2F6C1B-1590-FAA7-85E1-D8DF3F6EC7EF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7599358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D7E7FAE7-D169-E419-8577-93D747D45EBB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99358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88A31712-27A3-8C82-D343-DA9787E3DD2F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9054085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6CB8D6DE-A1FA-6C36-D579-571563C5BE38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9054085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375028A4-1DDF-5775-0D53-ABA6AB5D725D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453394" y="3356631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BB0CFF4F-E7FE-F6D1-74FF-4205FBCB092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453394" y="353290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37" name="Picture Placeholder 3">
            <a:extLst>
              <a:ext uri="{FF2B5EF4-FFF2-40B4-BE49-F238E27FC236}">
                <a16:creationId xmlns:a16="http://schemas.microsoft.com/office/drawing/2014/main" id="{1397A0FB-2273-B90F-8D6A-D5998FFB640D}"/>
              </a:ext>
            </a:extLst>
          </p:cNvPr>
          <p:cNvSpPr>
            <a:spLocks noGrp="1" noChangeAspect="1"/>
          </p:cNvSpPr>
          <p:nvPr>
            <p:ph type="pic" sz="quarter" idx="71" hasCustomPrompt="1"/>
          </p:nvPr>
        </p:nvSpPr>
        <p:spPr>
          <a:xfrm>
            <a:off x="533539" y="4121413"/>
            <a:ext cx="1188720" cy="118841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813AFA07-23B2-A5B7-C160-801FD257C935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533539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84F96D1C-FEAC-D281-BC7D-2B31A8083EB2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533539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43" name="Picture Placeholder 6">
            <a:extLst>
              <a:ext uri="{FF2B5EF4-FFF2-40B4-BE49-F238E27FC236}">
                <a16:creationId xmlns:a16="http://schemas.microsoft.com/office/drawing/2014/main" id="{61FD616B-A505-C15A-7084-13552B917148}"/>
              </a:ext>
            </a:extLst>
          </p:cNvPr>
          <p:cNvSpPr>
            <a:spLocks noGrp="1" noChangeAspect="1"/>
          </p:cNvSpPr>
          <p:nvPr>
            <p:ph type="pic" sz="quarter" idx="74" hasCustomPrompt="1"/>
          </p:nvPr>
        </p:nvSpPr>
        <p:spPr>
          <a:xfrm>
            <a:off x="1952710" y="4121413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5" name="Picture Placeholder 9">
            <a:extLst>
              <a:ext uri="{FF2B5EF4-FFF2-40B4-BE49-F238E27FC236}">
                <a16:creationId xmlns:a16="http://schemas.microsoft.com/office/drawing/2014/main" id="{BD1315B3-FA96-C045-7DA6-53F806BD587F}"/>
              </a:ext>
            </a:extLst>
          </p:cNvPr>
          <p:cNvSpPr>
            <a:spLocks noGrp="1" noChangeAspect="1"/>
          </p:cNvSpPr>
          <p:nvPr>
            <p:ph type="pic" sz="quarter" idx="75" hasCustomPrompt="1"/>
          </p:nvPr>
        </p:nvSpPr>
        <p:spPr>
          <a:xfrm>
            <a:off x="3371881" y="4121413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7" name="Picture Placeholder 12">
            <a:extLst>
              <a:ext uri="{FF2B5EF4-FFF2-40B4-BE49-F238E27FC236}">
                <a16:creationId xmlns:a16="http://schemas.microsoft.com/office/drawing/2014/main" id="{E83B9443-E43A-A873-D114-AE85B8EF2EE8}"/>
              </a:ext>
            </a:extLst>
          </p:cNvPr>
          <p:cNvSpPr>
            <a:spLocks noGrp="1" noChangeAspect="1"/>
          </p:cNvSpPr>
          <p:nvPr>
            <p:ph type="pic" sz="quarter" idx="76" hasCustomPrompt="1"/>
          </p:nvPr>
        </p:nvSpPr>
        <p:spPr>
          <a:xfrm>
            <a:off x="4791052" y="4121413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9" name="Picture Placeholder 15">
            <a:extLst>
              <a:ext uri="{FF2B5EF4-FFF2-40B4-BE49-F238E27FC236}">
                <a16:creationId xmlns:a16="http://schemas.microsoft.com/office/drawing/2014/main" id="{E45CB82C-C5C4-1588-4D40-71E0D39FF50A}"/>
              </a:ext>
            </a:extLst>
          </p:cNvPr>
          <p:cNvSpPr>
            <a:spLocks noGrp="1" noChangeAspect="1"/>
          </p:cNvSpPr>
          <p:nvPr>
            <p:ph type="pic" sz="quarter" idx="77" hasCustomPrompt="1"/>
          </p:nvPr>
        </p:nvSpPr>
        <p:spPr>
          <a:xfrm>
            <a:off x="6210223" y="4121413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3" name="Picture Placeholder 18">
            <a:extLst>
              <a:ext uri="{FF2B5EF4-FFF2-40B4-BE49-F238E27FC236}">
                <a16:creationId xmlns:a16="http://schemas.microsoft.com/office/drawing/2014/main" id="{DEDE46E8-3BDD-7014-AC1C-DEA32674F8DF}"/>
              </a:ext>
            </a:extLst>
          </p:cNvPr>
          <p:cNvSpPr>
            <a:spLocks noGrp="1" noChangeAspect="1"/>
          </p:cNvSpPr>
          <p:nvPr>
            <p:ph type="pic" sz="quarter" idx="78" hasCustomPrompt="1"/>
          </p:nvPr>
        </p:nvSpPr>
        <p:spPr>
          <a:xfrm>
            <a:off x="7629394" y="4121413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5" name="Picture Placeholder 21">
            <a:extLst>
              <a:ext uri="{FF2B5EF4-FFF2-40B4-BE49-F238E27FC236}">
                <a16:creationId xmlns:a16="http://schemas.microsoft.com/office/drawing/2014/main" id="{AA903DCB-BB6D-5A1D-DBCD-E715967C7F9E}"/>
              </a:ext>
            </a:extLst>
          </p:cNvPr>
          <p:cNvSpPr>
            <a:spLocks noGrp="1" noChangeAspect="1"/>
          </p:cNvSpPr>
          <p:nvPr>
            <p:ph type="pic" sz="quarter" idx="79" hasCustomPrompt="1"/>
          </p:nvPr>
        </p:nvSpPr>
        <p:spPr>
          <a:xfrm>
            <a:off x="9048565" y="4121413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6" name="Picture Placeholder 21">
            <a:extLst>
              <a:ext uri="{FF2B5EF4-FFF2-40B4-BE49-F238E27FC236}">
                <a16:creationId xmlns:a16="http://schemas.microsoft.com/office/drawing/2014/main" id="{AC3D3958-842B-B30C-1F63-D623591F7D6C}"/>
              </a:ext>
            </a:extLst>
          </p:cNvPr>
          <p:cNvSpPr>
            <a:spLocks noGrp="1" noChangeAspect="1"/>
          </p:cNvSpPr>
          <p:nvPr>
            <p:ph type="pic" sz="quarter" idx="80" hasCustomPrompt="1"/>
          </p:nvPr>
        </p:nvSpPr>
        <p:spPr>
          <a:xfrm>
            <a:off x="10467734" y="4121413"/>
            <a:ext cx="1188720" cy="118872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8" name="Text Placeholder 4">
            <a:extLst>
              <a:ext uri="{FF2B5EF4-FFF2-40B4-BE49-F238E27FC236}">
                <a16:creationId xmlns:a16="http://schemas.microsoft.com/office/drawing/2014/main" id="{185AA623-674F-A973-6E18-2FFFFE0375A0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1932848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E2EBD53E-F3A3-DBAA-2F1A-5358B448A65E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1932848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62" name="Text Placeholder 4">
            <a:extLst>
              <a:ext uri="{FF2B5EF4-FFF2-40B4-BE49-F238E27FC236}">
                <a16:creationId xmlns:a16="http://schemas.microsoft.com/office/drawing/2014/main" id="{CA1E84C5-21EB-CB3B-2366-924CF2418F6F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3359866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64" name="Text Placeholder 5">
            <a:extLst>
              <a:ext uri="{FF2B5EF4-FFF2-40B4-BE49-F238E27FC236}">
                <a16:creationId xmlns:a16="http://schemas.microsoft.com/office/drawing/2014/main" id="{7A2BB77D-BE73-A95B-9A81-B0901ED51A7A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3359866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66" name="Text Placeholder 4">
            <a:extLst>
              <a:ext uri="{FF2B5EF4-FFF2-40B4-BE49-F238E27FC236}">
                <a16:creationId xmlns:a16="http://schemas.microsoft.com/office/drawing/2014/main" id="{0E537FAA-2BFF-EC9F-5EC3-7D5C5546EC1C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4786884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67" name="Text Placeholder 5">
            <a:extLst>
              <a:ext uri="{FF2B5EF4-FFF2-40B4-BE49-F238E27FC236}">
                <a16:creationId xmlns:a16="http://schemas.microsoft.com/office/drawing/2014/main" id="{9B7EC7B2-13EA-7269-0E64-1645E388968F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4786884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68" name="Text Placeholder 4">
            <a:extLst>
              <a:ext uri="{FF2B5EF4-FFF2-40B4-BE49-F238E27FC236}">
                <a16:creationId xmlns:a16="http://schemas.microsoft.com/office/drawing/2014/main" id="{55D0AD31-CEB6-57EB-419E-3C4BF0F8AE45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6158485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147589C2-3A4F-B54A-9CB3-E62CDE64182E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6158485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0" name="Text Placeholder 4">
            <a:extLst>
              <a:ext uri="{FF2B5EF4-FFF2-40B4-BE49-F238E27FC236}">
                <a16:creationId xmlns:a16="http://schemas.microsoft.com/office/drawing/2014/main" id="{63408816-0EF0-A98E-B3FE-2A9C3089154D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7599358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71" name="Text Placeholder 5">
            <a:extLst>
              <a:ext uri="{FF2B5EF4-FFF2-40B4-BE49-F238E27FC236}">
                <a16:creationId xmlns:a16="http://schemas.microsoft.com/office/drawing/2014/main" id="{F6AD2BE2-E8BC-8BEC-F544-079D0CC90DBA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7599358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2" name="Text Placeholder 4">
            <a:extLst>
              <a:ext uri="{FF2B5EF4-FFF2-40B4-BE49-F238E27FC236}">
                <a16:creationId xmlns:a16="http://schemas.microsoft.com/office/drawing/2014/main" id="{EFE37B27-BAD3-1165-BF9E-60DD2E04419C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9054085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74" name="Text Placeholder 5">
            <a:extLst>
              <a:ext uri="{FF2B5EF4-FFF2-40B4-BE49-F238E27FC236}">
                <a16:creationId xmlns:a16="http://schemas.microsoft.com/office/drawing/2014/main" id="{AA58134C-CBB3-9E00-C5C2-6D243F7713E1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9054085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6" name="Text Placeholder 4">
            <a:extLst>
              <a:ext uri="{FF2B5EF4-FFF2-40B4-BE49-F238E27FC236}">
                <a16:creationId xmlns:a16="http://schemas.microsoft.com/office/drawing/2014/main" id="{ED0CB7B1-6B86-1413-DA04-636E452C026E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10453394" y="5448667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78" name="Text Placeholder 5">
            <a:extLst>
              <a:ext uri="{FF2B5EF4-FFF2-40B4-BE49-F238E27FC236}">
                <a16:creationId xmlns:a16="http://schemas.microsoft.com/office/drawing/2014/main" id="{6F3B57D6-272F-FB23-D1D1-C68C2096E8B8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0453394" y="5624943"/>
            <a:ext cx="1188720" cy="13476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</p:spTree>
    <p:extLst>
      <p:ext uri="{BB962C8B-B14F-4D97-AF65-F5344CB8AC3E}">
        <p14:creationId xmlns:p14="http://schemas.microsoft.com/office/powerpoint/2010/main" val="409672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7E2FD-8D54-3D4D-882D-0BAF07B845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20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78B02572-80B5-2A40-A464-6313F7364735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73" name="Picture Placeholder 3">
            <a:extLst>
              <a:ext uri="{FF2B5EF4-FFF2-40B4-BE49-F238E27FC236}">
                <a16:creationId xmlns:a16="http://schemas.microsoft.com/office/drawing/2014/main" id="{749B1025-B730-4015-B2FE-E6F3A1940971}"/>
              </a:ext>
            </a:extLst>
          </p:cNvPr>
          <p:cNvSpPr>
            <a:spLocks noGrp="1"/>
          </p:cNvSpPr>
          <p:nvPr>
            <p:ph type="pic" sz="quarter" idx="2" hasCustomPrompt="1"/>
          </p:nvPr>
        </p:nvSpPr>
        <p:spPr>
          <a:xfrm>
            <a:off x="533540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E8EF3BE0-4756-EF41-820F-212F77F8734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42458" y="3143608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8CEAFB1-ADDD-1F45-8B90-FAFE4BEC62D4}"/>
              </a:ext>
            </a:extLst>
          </p:cNvPr>
          <p:cNvSpPr>
            <a:spLocks noGrp="1"/>
          </p:cNvSpPr>
          <p:nvPr>
            <p:ph type="body" sz="quarter" idx="4" hasCustomPrompt="1"/>
          </p:nvPr>
        </p:nvSpPr>
        <p:spPr>
          <a:xfrm>
            <a:off x="542458" y="3318348"/>
            <a:ext cx="1021029" cy="1538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4" name="Picture Placeholder 6">
            <a:extLst>
              <a:ext uri="{FF2B5EF4-FFF2-40B4-BE49-F238E27FC236}">
                <a16:creationId xmlns:a16="http://schemas.microsoft.com/office/drawing/2014/main" id="{AC7D3AE0-71A5-49E7-A888-B2EA429DBB19}"/>
              </a:ext>
            </a:extLst>
          </p:cNvPr>
          <p:cNvSpPr>
            <a:spLocks noGrp="1"/>
          </p:cNvSpPr>
          <p:nvPr>
            <p:ph type="pic" sz="quarter" idx="5" hasCustomPrompt="1"/>
          </p:nvPr>
        </p:nvSpPr>
        <p:spPr>
          <a:xfrm>
            <a:off x="1655567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A53AC012-39E5-EF4E-BD0C-4F5D6CBFEADE}"/>
              </a:ext>
            </a:extLst>
          </p:cNvPr>
          <p:cNvSpPr>
            <a:spLocks noGrp="1"/>
          </p:cNvSpPr>
          <p:nvPr>
            <p:ph type="body" sz="quarter" idx="6" hasCustomPrompt="1"/>
          </p:nvPr>
        </p:nvSpPr>
        <p:spPr>
          <a:xfrm>
            <a:off x="1664816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504B007F-A5E7-0949-A9BC-E8F139D45E38}"/>
              </a:ext>
            </a:extLst>
          </p:cNvPr>
          <p:cNvSpPr>
            <a:spLocks noGrp="1"/>
          </p:cNvSpPr>
          <p:nvPr>
            <p:ph type="body" sz="quarter" idx="7" hasCustomPrompt="1"/>
          </p:nvPr>
        </p:nvSpPr>
        <p:spPr>
          <a:xfrm>
            <a:off x="1664816" y="3318348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6" name="Picture Placeholder 9">
            <a:extLst>
              <a:ext uri="{FF2B5EF4-FFF2-40B4-BE49-F238E27FC236}">
                <a16:creationId xmlns:a16="http://schemas.microsoft.com/office/drawing/2014/main" id="{E4C881EB-0078-42CE-B709-06C8435799A0}"/>
              </a:ext>
            </a:extLst>
          </p:cNvPr>
          <p:cNvSpPr>
            <a:spLocks noGrp="1"/>
          </p:cNvSpPr>
          <p:nvPr>
            <p:ph type="pic" sz="quarter" idx="8" hasCustomPrompt="1"/>
          </p:nvPr>
        </p:nvSpPr>
        <p:spPr>
          <a:xfrm>
            <a:off x="2777594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585D1D06-4F2D-BC4B-96E4-3450B34DC210}"/>
              </a:ext>
            </a:extLst>
          </p:cNvPr>
          <p:cNvSpPr>
            <a:spLocks noGrp="1"/>
          </p:cNvSpPr>
          <p:nvPr>
            <p:ph type="body" sz="quarter" idx="9" hasCustomPrompt="1"/>
          </p:nvPr>
        </p:nvSpPr>
        <p:spPr>
          <a:xfrm>
            <a:off x="2784722" y="3143608"/>
            <a:ext cx="1019440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9F0DE310-1639-2248-880E-3A14FB0CED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78808" y="3318348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78" name="Picture Placeholder 12">
            <a:extLst>
              <a:ext uri="{FF2B5EF4-FFF2-40B4-BE49-F238E27FC236}">
                <a16:creationId xmlns:a16="http://schemas.microsoft.com/office/drawing/2014/main" id="{AE492F63-6542-4D0B-88FE-694B4E432FA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899621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2F08EEAE-17B1-5547-99C5-42572772A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02277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F29F5719-8CD4-6F44-9FAD-89EC324C47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01347" y="331834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0" name="Picture Placeholder 15">
            <a:extLst>
              <a:ext uri="{FF2B5EF4-FFF2-40B4-BE49-F238E27FC236}">
                <a16:creationId xmlns:a16="http://schemas.microsoft.com/office/drawing/2014/main" id="{01671AFD-E8F7-4C51-9107-C5D8593804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21648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68722A0D-E53E-6647-A803-E3DD7AF907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24787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3" name="Text Placeholder 17">
            <a:extLst>
              <a:ext uri="{FF2B5EF4-FFF2-40B4-BE49-F238E27FC236}">
                <a16:creationId xmlns:a16="http://schemas.microsoft.com/office/drawing/2014/main" id="{EF502C1F-555C-F541-9D1E-792BF43C1E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4076" y="331834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2" name="Picture Placeholder 18">
            <a:extLst>
              <a:ext uri="{FF2B5EF4-FFF2-40B4-BE49-F238E27FC236}">
                <a16:creationId xmlns:a16="http://schemas.microsoft.com/office/drawing/2014/main" id="{C34A2E17-4423-4EEB-9F78-CA495416C96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43676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7" name="Text Placeholder 19">
            <a:extLst>
              <a:ext uri="{FF2B5EF4-FFF2-40B4-BE49-F238E27FC236}">
                <a16:creationId xmlns:a16="http://schemas.microsoft.com/office/drawing/2014/main" id="{598AB1E4-A06F-E742-B405-340EF4698A4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47298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9" name="Text Placeholder 20">
            <a:extLst>
              <a:ext uri="{FF2B5EF4-FFF2-40B4-BE49-F238E27FC236}">
                <a16:creationId xmlns:a16="http://schemas.microsoft.com/office/drawing/2014/main" id="{1FB33549-9554-2A4C-AAF9-49F94D1E544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46806" y="3318348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4" name="Picture Placeholder 21">
            <a:extLst>
              <a:ext uri="{FF2B5EF4-FFF2-40B4-BE49-F238E27FC236}">
                <a16:creationId xmlns:a16="http://schemas.microsoft.com/office/drawing/2014/main" id="{21CA9357-4B3D-4FAB-8F0E-88B3B140A66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265703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3" name="Text Placeholder 22">
            <a:extLst>
              <a:ext uri="{FF2B5EF4-FFF2-40B4-BE49-F238E27FC236}">
                <a16:creationId xmlns:a16="http://schemas.microsoft.com/office/drawing/2014/main" id="{AD65AA34-D580-2244-B02A-493A1DE05A5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69808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45" name="Text Placeholder 23">
            <a:extLst>
              <a:ext uri="{FF2B5EF4-FFF2-40B4-BE49-F238E27FC236}">
                <a16:creationId xmlns:a16="http://schemas.microsoft.com/office/drawing/2014/main" id="{D3D4987E-2A3F-0042-A688-243F1B0AE29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269344" y="3318348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86" name="Picture Placeholder 24">
            <a:extLst>
              <a:ext uri="{FF2B5EF4-FFF2-40B4-BE49-F238E27FC236}">
                <a16:creationId xmlns:a16="http://schemas.microsoft.com/office/drawing/2014/main" id="{7FCC50B2-15FE-46CE-AD14-DE5B6AAAFBF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387730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9" name="Text Placeholder 25">
            <a:extLst>
              <a:ext uri="{FF2B5EF4-FFF2-40B4-BE49-F238E27FC236}">
                <a16:creationId xmlns:a16="http://schemas.microsoft.com/office/drawing/2014/main" id="{3693D354-0B74-2E41-83FB-52557CA09D5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392318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51" name="Text Placeholder 26">
            <a:extLst>
              <a:ext uri="{FF2B5EF4-FFF2-40B4-BE49-F238E27FC236}">
                <a16:creationId xmlns:a16="http://schemas.microsoft.com/office/drawing/2014/main" id="{04377E61-84F3-C64C-9007-D2C822AAB3A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91882" y="331834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88" name="Picture Placeholder 27">
            <a:extLst>
              <a:ext uri="{FF2B5EF4-FFF2-40B4-BE49-F238E27FC236}">
                <a16:creationId xmlns:a16="http://schemas.microsoft.com/office/drawing/2014/main" id="{305CC6DA-A1CD-495C-ADFC-C16B4826D31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509757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5" name="Text Placeholder 28">
            <a:extLst>
              <a:ext uri="{FF2B5EF4-FFF2-40B4-BE49-F238E27FC236}">
                <a16:creationId xmlns:a16="http://schemas.microsoft.com/office/drawing/2014/main" id="{11500CF2-EDEC-964B-8AC6-C04FF4BBD94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514829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57" name="Text Placeholder 29">
            <a:extLst>
              <a:ext uri="{FF2B5EF4-FFF2-40B4-BE49-F238E27FC236}">
                <a16:creationId xmlns:a16="http://schemas.microsoft.com/office/drawing/2014/main" id="{4D98955F-4393-C74B-8823-8A7DC9A260A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514612" y="331834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9" name="Picture Placeholder 30">
            <a:extLst>
              <a:ext uri="{FF2B5EF4-FFF2-40B4-BE49-F238E27FC236}">
                <a16:creationId xmlns:a16="http://schemas.microsoft.com/office/drawing/2014/main" id="{CA38E8C6-61C7-47E6-88B0-5ECE3EF79CDC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631785" y="2014812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1" name="Text Placeholder 31">
            <a:extLst>
              <a:ext uri="{FF2B5EF4-FFF2-40B4-BE49-F238E27FC236}">
                <a16:creationId xmlns:a16="http://schemas.microsoft.com/office/drawing/2014/main" id="{23D7CBDD-52E8-2947-8A55-1930B5D4ED3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637337" y="314360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63" name="Text Placeholder 32">
            <a:extLst>
              <a:ext uri="{FF2B5EF4-FFF2-40B4-BE49-F238E27FC236}">
                <a16:creationId xmlns:a16="http://schemas.microsoft.com/office/drawing/2014/main" id="{A5CF3525-6ECA-F04E-9C5C-523C017231C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637337" y="331834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9" name="Picture Placeholder 33">
            <a:extLst>
              <a:ext uri="{FF2B5EF4-FFF2-40B4-BE49-F238E27FC236}">
                <a16:creationId xmlns:a16="http://schemas.microsoft.com/office/drawing/2014/main" id="{D8E8B2F0-3427-4249-92A8-BC10BF2C0DA2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33540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7" name="Text Placeholder 34">
            <a:extLst>
              <a:ext uri="{FF2B5EF4-FFF2-40B4-BE49-F238E27FC236}">
                <a16:creationId xmlns:a16="http://schemas.microsoft.com/office/drawing/2014/main" id="{5D488343-1C9B-8846-864D-B5D2F55504A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42458" y="5120046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75" name="Text Placeholder 35">
            <a:extLst>
              <a:ext uri="{FF2B5EF4-FFF2-40B4-BE49-F238E27FC236}">
                <a16:creationId xmlns:a16="http://schemas.microsoft.com/office/drawing/2014/main" id="{5B3581A1-098D-2644-BAC1-0EB031DCE2B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458" y="5300709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0" name="Picture Placeholder 36">
            <a:extLst>
              <a:ext uri="{FF2B5EF4-FFF2-40B4-BE49-F238E27FC236}">
                <a16:creationId xmlns:a16="http://schemas.microsoft.com/office/drawing/2014/main" id="{FD0DE7C5-E7E1-4D77-8DE1-C3CAFF78A341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655567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9" name="Text Placeholder 37">
            <a:extLst>
              <a:ext uri="{FF2B5EF4-FFF2-40B4-BE49-F238E27FC236}">
                <a16:creationId xmlns:a16="http://schemas.microsoft.com/office/drawing/2014/main" id="{B33A7E8C-A66B-E74A-953B-F286AD5446C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664816" y="5120046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1" name="Text Placeholder 38">
            <a:extLst>
              <a:ext uri="{FF2B5EF4-FFF2-40B4-BE49-F238E27FC236}">
                <a16:creationId xmlns:a16="http://schemas.microsoft.com/office/drawing/2014/main" id="{F9D81019-5E2D-A748-9B24-E2A7F1F743B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664816" y="5300709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1" name="Picture Placeholder 39">
            <a:extLst>
              <a:ext uri="{FF2B5EF4-FFF2-40B4-BE49-F238E27FC236}">
                <a16:creationId xmlns:a16="http://schemas.microsoft.com/office/drawing/2014/main" id="{20A58B36-A69A-40E7-ADD3-4909472DD91E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2777594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85" name="Text Placeholder 40">
            <a:extLst>
              <a:ext uri="{FF2B5EF4-FFF2-40B4-BE49-F238E27FC236}">
                <a16:creationId xmlns:a16="http://schemas.microsoft.com/office/drawing/2014/main" id="{4CC018BE-7641-0646-B57C-BC2AE363ED7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783473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7" name="Text Placeholder 41">
            <a:extLst>
              <a:ext uri="{FF2B5EF4-FFF2-40B4-BE49-F238E27FC236}">
                <a16:creationId xmlns:a16="http://schemas.microsoft.com/office/drawing/2014/main" id="{B0692339-316F-9A4B-9971-062A5301EC1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83599" y="5300709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2" name="Picture Placeholder 42">
            <a:extLst>
              <a:ext uri="{FF2B5EF4-FFF2-40B4-BE49-F238E27FC236}">
                <a16:creationId xmlns:a16="http://schemas.microsoft.com/office/drawing/2014/main" id="{020CC3CF-67D8-4937-82F6-11286A74AB6F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3899621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08" name="Text Placeholder 43">
            <a:extLst>
              <a:ext uri="{FF2B5EF4-FFF2-40B4-BE49-F238E27FC236}">
                <a16:creationId xmlns:a16="http://schemas.microsoft.com/office/drawing/2014/main" id="{F2E79B80-B6F7-964E-BF89-9B351CA3A59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905454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12" name="Text Placeholder 44">
            <a:extLst>
              <a:ext uri="{FF2B5EF4-FFF2-40B4-BE49-F238E27FC236}">
                <a16:creationId xmlns:a16="http://schemas.microsoft.com/office/drawing/2014/main" id="{F018D580-A2E3-924D-8EED-2B8A99A7425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905453" y="5300709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3" name="Picture Placeholder 45">
            <a:extLst>
              <a:ext uri="{FF2B5EF4-FFF2-40B4-BE49-F238E27FC236}">
                <a16:creationId xmlns:a16="http://schemas.microsoft.com/office/drawing/2014/main" id="{EDD9EC45-27D2-4B9B-9C75-652FE4BA2157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5021648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20" name="Text Placeholder 46">
            <a:extLst>
              <a:ext uri="{FF2B5EF4-FFF2-40B4-BE49-F238E27FC236}">
                <a16:creationId xmlns:a16="http://schemas.microsoft.com/office/drawing/2014/main" id="{1A62BD44-EEB9-7F49-9B7D-9479E19CFC0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027435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24" name="Text Placeholder 47">
            <a:extLst>
              <a:ext uri="{FF2B5EF4-FFF2-40B4-BE49-F238E27FC236}">
                <a16:creationId xmlns:a16="http://schemas.microsoft.com/office/drawing/2014/main" id="{5249C6DD-3F23-104A-B449-50789EB1368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027497" y="5300709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4" name="Picture Placeholder 48">
            <a:extLst>
              <a:ext uri="{FF2B5EF4-FFF2-40B4-BE49-F238E27FC236}">
                <a16:creationId xmlns:a16="http://schemas.microsoft.com/office/drawing/2014/main" id="{5AFFAB2C-92CF-49EE-8373-A236E316A2E2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6143676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2" name="Text Placeholder 49">
            <a:extLst>
              <a:ext uri="{FF2B5EF4-FFF2-40B4-BE49-F238E27FC236}">
                <a16:creationId xmlns:a16="http://schemas.microsoft.com/office/drawing/2014/main" id="{1AC925DE-2FDE-644C-AF59-4745169355DE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149416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36" name="Text Placeholder 50">
            <a:extLst>
              <a:ext uri="{FF2B5EF4-FFF2-40B4-BE49-F238E27FC236}">
                <a16:creationId xmlns:a16="http://schemas.microsoft.com/office/drawing/2014/main" id="{D91302CC-55A1-9C41-A7B9-67674B810BC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149351" y="5300709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5" name="Picture Placeholder 51">
            <a:extLst>
              <a:ext uri="{FF2B5EF4-FFF2-40B4-BE49-F238E27FC236}">
                <a16:creationId xmlns:a16="http://schemas.microsoft.com/office/drawing/2014/main" id="{D3E8AD6B-347A-4B27-945E-B94043FB97E1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7265703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44" name="Text Placeholder 52">
            <a:extLst>
              <a:ext uri="{FF2B5EF4-FFF2-40B4-BE49-F238E27FC236}">
                <a16:creationId xmlns:a16="http://schemas.microsoft.com/office/drawing/2014/main" id="{A23D44C8-4B1E-E24B-8DCF-D96526CCF69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271397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48" name="Text Placeholder 53">
            <a:extLst>
              <a:ext uri="{FF2B5EF4-FFF2-40B4-BE49-F238E27FC236}">
                <a16:creationId xmlns:a16="http://schemas.microsoft.com/office/drawing/2014/main" id="{E1D50DAE-A829-8D4D-AFCB-5CE06521A139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271395" y="5300709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6" name="Picture Placeholder 54">
            <a:extLst>
              <a:ext uri="{FF2B5EF4-FFF2-40B4-BE49-F238E27FC236}">
                <a16:creationId xmlns:a16="http://schemas.microsoft.com/office/drawing/2014/main" id="{EF08F3FA-A172-484A-B0CD-37129E97EF8F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8387730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56" name="Text Placeholder 55">
            <a:extLst>
              <a:ext uri="{FF2B5EF4-FFF2-40B4-BE49-F238E27FC236}">
                <a16:creationId xmlns:a16="http://schemas.microsoft.com/office/drawing/2014/main" id="{01FD1131-5693-0D49-9013-E90201A12999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393379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60" name="Text Placeholder 56">
            <a:extLst>
              <a:ext uri="{FF2B5EF4-FFF2-40B4-BE49-F238E27FC236}">
                <a16:creationId xmlns:a16="http://schemas.microsoft.com/office/drawing/2014/main" id="{F461921F-1961-DC48-B41F-1EF39947A25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393440" y="5300709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7" name="Picture Placeholder 57">
            <a:extLst>
              <a:ext uri="{FF2B5EF4-FFF2-40B4-BE49-F238E27FC236}">
                <a16:creationId xmlns:a16="http://schemas.microsoft.com/office/drawing/2014/main" id="{3624940F-A7AD-4613-B22C-DC38FF709F99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9509757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68" name="Text Placeholder 58">
            <a:extLst>
              <a:ext uri="{FF2B5EF4-FFF2-40B4-BE49-F238E27FC236}">
                <a16:creationId xmlns:a16="http://schemas.microsoft.com/office/drawing/2014/main" id="{63B389AB-56F9-D244-98EE-AC185A39DB5B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515360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72" name="Text Placeholder 59">
            <a:extLst>
              <a:ext uri="{FF2B5EF4-FFF2-40B4-BE49-F238E27FC236}">
                <a16:creationId xmlns:a16="http://schemas.microsoft.com/office/drawing/2014/main" id="{37DF0B59-D77B-4C49-86A0-BDFBAAF1ABEB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515293" y="5300709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8" name="Picture Placeholder 60">
            <a:extLst>
              <a:ext uri="{FF2B5EF4-FFF2-40B4-BE49-F238E27FC236}">
                <a16:creationId xmlns:a16="http://schemas.microsoft.com/office/drawing/2014/main" id="{CE84054F-B4A8-4445-9EAA-80858C421F52}"/>
              </a:ext>
            </a:extLst>
          </p:cNvPr>
          <p:cNvSpPr>
            <a:spLocks noGrp="1"/>
          </p:cNvSpPr>
          <p:nvPr>
            <p:ph type="pic" sz="quarter" idx="59" hasCustomPrompt="1"/>
          </p:nvPr>
        </p:nvSpPr>
        <p:spPr>
          <a:xfrm>
            <a:off x="10631785" y="4015146"/>
            <a:ext cx="1029947" cy="1031000"/>
          </a:xfrm>
          <a:prstGeom prst="rect">
            <a:avLst/>
          </a:prstGeom>
          <a:noFill/>
        </p:spPr>
        <p:txBody>
          <a:bodyPr bIns="64008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80" name="Text Placeholder 61">
            <a:extLst>
              <a:ext uri="{FF2B5EF4-FFF2-40B4-BE49-F238E27FC236}">
                <a16:creationId xmlns:a16="http://schemas.microsoft.com/office/drawing/2014/main" id="{F7B5C705-9535-E74A-8413-EF6BB7539C3A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10637337" y="5120046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88" name="Text Placeholder 62">
            <a:extLst>
              <a:ext uri="{FF2B5EF4-FFF2-40B4-BE49-F238E27FC236}">
                <a16:creationId xmlns:a16="http://schemas.microsoft.com/office/drawing/2014/main" id="{652329CC-C86A-F64B-B753-EC605EB071C2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10637337" y="5300709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6F9F2B-CC6C-9D3F-2747-D4BF19A582E7}"/>
              </a:ext>
            </a:extLst>
          </p:cNvPr>
          <p:cNvSpPr>
            <a:spLocks noGrp="1"/>
          </p:cNvSpPr>
          <p:nvPr>
            <p:ph type="dt" sz="half" idx="62"/>
          </p:nvPr>
        </p:nvSpPr>
        <p:spPr>
          <a:noFill/>
        </p:spPr>
        <p:txBody>
          <a:bodyPr>
            <a:noAutofit/>
          </a:bodyPr>
          <a:lstStyle/>
          <a:p>
            <a:fld id="{8FC46B80-57F2-5D44-A139-D4E909920850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B5E24A-825B-BA20-8933-782BD27BFAFC}"/>
              </a:ext>
            </a:extLst>
          </p:cNvPr>
          <p:cNvSpPr>
            <a:spLocks noGrp="1"/>
          </p:cNvSpPr>
          <p:nvPr>
            <p:ph type="ftr" sz="quarter" idx="63"/>
          </p:nvPr>
        </p:nvSpPr>
        <p:spPr>
          <a:noFill/>
        </p:spPr>
        <p:txBody>
          <a:bodyPr>
            <a:noAutofit/>
          </a:bodyPr>
          <a:lstStyle/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EE7EE-6911-FC7C-35B8-2043F40C561A}"/>
              </a:ext>
            </a:extLst>
          </p:cNvPr>
          <p:cNvSpPr>
            <a:spLocks noGrp="1"/>
          </p:cNvSpPr>
          <p:nvPr>
            <p:ph type="sldNum" sz="quarter" idx="64"/>
          </p:nvPr>
        </p:nvSpPr>
        <p:spPr>
          <a:noFill/>
        </p:spPr>
        <p:txBody>
          <a:bodyPr>
            <a:noAutofit/>
          </a:bodyPr>
          <a:lstStyle/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87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7E2FD-8D54-3D4D-882D-0BAF07B845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24</a:t>
            </a:r>
          </a:p>
        </p:txBody>
      </p:sp>
      <p:sp>
        <p:nvSpPr>
          <p:cNvPr id="73" name="Picture Placeholder 3">
            <a:extLst>
              <a:ext uri="{FF2B5EF4-FFF2-40B4-BE49-F238E27FC236}">
                <a16:creationId xmlns:a16="http://schemas.microsoft.com/office/drawing/2014/main" id="{749B1025-B730-4015-B2FE-E6F3A1940971}"/>
              </a:ext>
            </a:extLst>
          </p:cNvPr>
          <p:cNvSpPr>
            <a:spLocks noGrp="1"/>
          </p:cNvSpPr>
          <p:nvPr>
            <p:ph type="pic" sz="quarter" idx="2" hasCustomPrompt="1"/>
          </p:nvPr>
        </p:nvSpPr>
        <p:spPr>
          <a:xfrm>
            <a:off x="533540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E8EF3BE0-4756-EF41-820F-212F77F8734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42458" y="2741144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8CEAFB1-ADDD-1F45-8B90-FAFE4BEC62D4}"/>
              </a:ext>
            </a:extLst>
          </p:cNvPr>
          <p:cNvSpPr>
            <a:spLocks noGrp="1"/>
          </p:cNvSpPr>
          <p:nvPr>
            <p:ph type="body" sz="quarter" idx="4" hasCustomPrompt="1"/>
          </p:nvPr>
        </p:nvSpPr>
        <p:spPr>
          <a:xfrm>
            <a:off x="542458" y="2890764"/>
            <a:ext cx="1021029" cy="1538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4" name="Picture Placeholder 6">
            <a:extLst>
              <a:ext uri="{FF2B5EF4-FFF2-40B4-BE49-F238E27FC236}">
                <a16:creationId xmlns:a16="http://schemas.microsoft.com/office/drawing/2014/main" id="{AC7D3AE0-71A5-49E7-A888-B2EA429DBB19}"/>
              </a:ext>
            </a:extLst>
          </p:cNvPr>
          <p:cNvSpPr>
            <a:spLocks noGrp="1"/>
          </p:cNvSpPr>
          <p:nvPr>
            <p:ph type="pic" sz="quarter" idx="5" hasCustomPrompt="1"/>
          </p:nvPr>
        </p:nvSpPr>
        <p:spPr>
          <a:xfrm>
            <a:off x="1981996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A53AC012-39E5-EF4E-BD0C-4F5D6CBFEADE}"/>
              </a:ext>
            </a:extLst>
          </p:cNvPr>
          <p:cNvSpPr>
            <a:spLocks noGrp="1"/>
          </p:cNvSpPr>
          <p:nvPr>
            <p:ph type="body" sz="quarter" idx="6" hasCustomPrompt="1"/>
          </p:nvPr>
        </p:nvSpPr>
        <p:spPr>
          <a:xfrm>
            <a:off x="1991245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504B007F-A5E7-0949-A9BC-E8F139D45E38}"/>
              </a:ext>
            </a:extLst>
          </p:cNvPr>
          <p:cNvSpPr>
            <a:spLocks noGrp="1"/>
          </p:cNvSpPr>
          <p:nvPr>
            <p:ph type="body" sz="quarter" idx="7" hasCustomPrompt="1"/>
          </p:nvPr>
        </p:nvSpPr>
        <p:spPr>
          <a:xfrm>
            <a:off x="1991245" y="289076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6" name="Picture Placeholder 9">
            <a:extLst>
              <a:ext uri="{FF2B5EF4-FFF2-40B4-BE49-F238E27FC236}">
                <a16:creationId xmlns:a16="http://schemas.microsoft.com/office/drawing/2014/main" id="{E4C881EB-0078-42CE-B709-06C8435799A0}"/>
              </a:ext>
            </a:extLst>
          </p:cNvPr>
          <p:cNvSpPr>
            <a:spLocks noGrp="1"/>
          </p:cNvSpPr>
          <p:nvPr>
            <p:ph type="pic" sz="quarter" idx="8" hasCustomPrompt="1"/>
          </p:nvPr>
        </p:nvSpPr>
        <p:spPr>
          <a:xfrm>
            <a:off x="3424764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585D1D06-4F2D-BC4B-96E4-3450B34DC210}"/>
              </a:ext>
            </a:extLst>
          </p:cNvPr>
          <p:cNvSpPr>
            <a:spLocks noGrp="1"/>
          </p:cNvSpPr>
          <p:nvPr>
            <p:ph type="body" sz="quarter" idx="9" hasCustomPrompt="1"/>
          </p:nvPr>
        </p:nvSpPr>
        <p:spPr>
          <a:xfrm>
            <a:off x="3431892" y="2741144"/>
            <a:ext cx="1019440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9F0DE310-1639-2248-880E-3A14FB0CED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25978" y="289076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78" name="Picture Placeholder 12">
            <a:extLst>
              <a:ext uri="{FF2B5EF4-FFF2-40B4-BE49-F238E27FC236}">
                <a16:creationId xmlns:a16="http://schemas.microsoft.com/office/drawing/2014/main" id="{AE492F63-6542-4D0B-88FE-694B4E432FA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53542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2F08EEAE-17B1-5547-99C5-42572772A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56198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F29F5719-8CD4-6F44-9FAD-89EC324C47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5268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0" name="Picture Placeholder 15">
            <a:extLst>
              <a:ext uri="{FF2B5EF4-FFF2-40B4-BE49-F238E27FC236}">
                <a16:creationId xmlns:a16="http://schemas.microsoft.com/office/drawing/2014/main" id="{01671AFD-E8F7-4C51-9107-C5D8593804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92637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68722A0D-E53E-6647-A803-E3DD7AF907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95776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3" name="Text Placeholder 17">
            <a:extLst>
              <a:ext uri="{FF2B5EF4-FFF2-40B4-BE49-F238E27FC236}">
                <a16:creationId xmlns:a16="http://schemas.microsoft.com/office/drawing/2014/main" id="{EF502C1F-555C-F541-9D1E-792BF43C1E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5065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2" name="Picture Placeholder 18">
            <a:extLst>
              <a:ext uri="{FF2B5EF4-FFF2-40B4-BE49-F238E27FC236}">
                <a16:creationId xmlns:a16="http://schemas.microsoft.com/office/drawing/2014/main" id="{C34A2E17-4423-4EEB-9F78-CA495416C96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746045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7" name="Text Placeholder 19">
            <a:extLst>
              <a:ext uri="{FF2B5EF4-FFF2-40B4-BE49-F238E27FC236}">
                <a16:creationId xmlns:a16="http://schemas.microsoft.com/office/drawing/2014/main" id="{598AB1E4-A06F-E742-B405-340EF4698A4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49667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9" name="Text Placeholder 20">
            <a:extLst>
              <a:ext uri="{FF2B5EF4-FFF2-40B4-BE49-F238E27FC236}">
                <a16:creationId xmlns:a16="http://schemas.microsoft.com/office/drawing/2014/main" id="{1FB33549-9554-2A4C-AAF9-49F94D1E544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749175" y="2890764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4" name="Picture Placeholder 21">
            <a:extLst>
              <a:ext uri="{FF2B5EF4-FFF2-40B4-BE49-F238E27FC236}">
                <a16:creationId xmlns:a16="http://schemas.microsoft.com/office/drawing/2014/main" id="{21CA9357-4B3D-4FAB-8F0E-88B3B140A66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9182273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3" name="Text Placeholder 22">
            <a:extLst>
              <a:ext uri="{FF2B5EF4-FFF2-40B4-BE49-F238E27FC236}">
                <a16:creationId xmlns:a16="http://schemas.microsoft.com/office/drawing/2014/main" id="{AD65AA34-D580-2244-B02A-493A1DE05A5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86378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45" name="Text Placeholder 23">
            <a:extLst>
              <a:ext uri="{FF2B5EF4-FFF2-40B4-BE49-F238E27FC236}">
                <a16:creationId xmlns:a16="http://schemas.microsoft.com/office/drawing/2014/main" id="{D3D4987E-2A3F-0042-A688-243F1B0AE29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185914" y="2890764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86" name="Picture Placeholder 24">
            <a:extLst>
              <a:ext uri="{FF2B5EF4-FFF2-40B4-BE49-F238E27FC236}">
                <a16:creationId xmlns:a16="http://schemas.microsoft.com/office/drawing/2014/main" id="{7FCC50B2-15FE-46CE-AD14-DE5B6AAAFBF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0623183" y="1679581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9" name="Text Placeholder 25">
            <a:extLst>
              <a:ext uri="{FF2B5EF4-FFF2-40B4-BE49-F238E27FC236}">
                <a16:creationId xmlns:a16="http://schemas.microsoft.com/office/drawing/2014/main" id="{3693D354-0B74-2E41-83FB-52557CA09D5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627771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51" name="Text Placeholder 26">
            <a:extLst>
              <a:ext uri="{FF2B5EF4-FFF2-40B4-BE49-F238E27FC236}">
                <a16:creationId xmlns:a16="http://schemas.microsoft.com/office/drawing/2014/main" id="{04377E61-84F3-C64C-9007-D2C822AAB3A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627335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99" name="Picture Placeholder 33">
            <a:extLst>
              <a:ext uri="{FF2B5EF4-FFF2-40B4-BE49-F238E27FC236}">
                <a16:creationId xmlns:a16="http://schemas.microsoft.com/office/drawing/2014/main" id="{D8E8B2F0-3427-4249-92A8-BC10BF2C0DA2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33539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7" name="Text Placeholder 34">
            <a:extLst>
              <a:ext uri="{FF2B5EF4-FFF2-40B4-BE49-F238E27FC236}">
                <a16:creationId xmlns:a16="http://schemas.microsoft.com/office/drawing/2014/main" id="{5D488343-1C9B-8846-864D-B5D2F55504A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42458" y="4405271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75" name="Text Placeholder 35">
            <a:extLst>
              <a:ext uri="{FF2B5EF4-FFF2-40B4-BE49-F238E27FC236}">
                <a16:creationId xmlns:a16="http://schemas.microsoft.com/office/drawing/2014/main" id="{5B3581A1-098D-2644-BAC1-0EB031DCE2B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458" y="4560814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0" name="Picture Placeholder 36">
            <a:extLst>
              <a:ext uri="{FF2B5EF4-FFF2-40B4-BE49-F238E27FC236}">
                <a16:creationId xmlns:a16="http://schemas.microsoft.com/office/drawing/2014/main" id="{FD0DE7C5-E7E1-4D77-8DE1-C3CAFF78A341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981995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9" name="Text Placeholder 37">
            <a:extLst>
              <a:ext uri="{FF2B5EF4-FFF2-40B4-BE49-F238E27FC236}">
                <a16:creationId xmlns:a16="http://schemas.microsoft.com/office/drawing/2014/main" id="{B33A7E8C-A66B-E74A-953B-F286AD5446C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991245" y="440527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1" name="Text Placeholder 38">
            <a:extLst>
              <a:ext uri="{FF2B5EF4-FFF2-40B4-BE49-F238E27FC236}">
                <a16:creationId xmlns:a16="http://schemas.microsoft.com/office/drawing/2014/main" id="{F9D81019-5E2D-A748-9B24-E2A7F1F743B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91245" y="456081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1" name="Picture Placeholder 39">
            <a:extLst>
              <a:ext uri="{FF2B5EF4-FFF2-40B4-BE49-F238E27FC236}">
                <a16:creationId xmlns:a16="http://schemas.microsoft.com/office/drawing/2014/main" id="{20A58B36-A69A-40E7-ADD3-4909472DD91E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3424763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85" name="Text Placeholder 40">
            <a:extLst>
              <a:ext uri="{FF2B5EF4-FFF2-40B4-BE49-F238E27FC236}">
                <a16:creationId xmlns:a16="http://schemas.microsoft.com/office/drawing/2014/main" id="{4CC018BE-7641-0646-B57C-BC2AE363ED7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30643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7" name="Text Placeholder 41">
            <a:extLst>
              <a:ext uri="{FF2B5EF4-FFF2-40B4-BE49-F238E27FC236}">
                <a16:creationId xmlns:a16="http://schemas.microsoft.com/office/drawing/2014/main" id="{B0692339-316F-9A4B-9971-062A5301EC1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430769" y="456081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2" name="Picture Placeholder 42">
            <a:extLst>
              <a:ext uri="{FF2B5EF4-FFF2-40B4-BE49-F238E27FC236}">
                <a16:creationId xmlns:a16="http://schemas.microsoft.com/office/drawing/2014/main" id="{020CC3CF-67D8-4937-82F6-11286A74AB6F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4853541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08" name="Text Placeholder 43">
            <a:extLst>
              <a:ext uri="{FF2B5EF4-FFF2-40B4-BE49-F238E27FC236}">
                <a16:creationId xmlns:a16="http://schemas.microsoft.com/office/drawing/2014/main" id="{F2E79B80-B6F7-964E-BF89-9B351CA3A59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59375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12" name="Text Placeholder 44">
            <a:extLst>
              <a:ext uri="{FF2B5EF4-FFF2-40B4-BE49-F238E27FC236}">
                <a16:creationId xmlns:a16="http://schemas.microsoft.com/office/drawing/2014/main" id="{F018D580-A2E3-924D-8EED-2B8A99A7425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4859374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3" name="Picture Placeholder 45">
            <a:extLst>
              <a:ext uri="{FF2B5EF4-FFF2-40B4-BE49-F238E27FC236}">
                <a16:creationId xmlns:a16="http://schemas.microsoft.com/office/drawing/2014/main" id="{EDD9EC45-27D2-4B9B-9C75-652FE4BA2157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6292636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20" name="Text Placeholder 46">
            <a:extLst>
              <a:ext uri="{FF2B5EF4-FFF2-40B4-BE49-F238E27FC236}">
                <a16:creationId xmlns:a16="http://schemas.microsoft.com/office/drawing/2014/main" id="{1A62BD44-EEB9-7F49-9B7D-9479E19CFC0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298424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24" name="Text Placeholder 47">
            <a:extLst>
              <a:ext uri="{FF2B5EF4-FFF2-40B4-BE49-F238E27FC236}">
                <a16:creationId xmlns:a16="http://schemas.microsoft.com/office/drawing/2014/main" id="{5249C6DD-3F23-104A-B449-50789EB1368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298486" y="456081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4" name="Picture Placeholder 48">
            <a:extLst>
              <a:ext uri="{FF2B5EF4-FFF2-40B4-BE49-F238E27FC236}">
                <a16:creationId xmlns:a16="http://schemas.microsoft.com/office/drawing/2014/main" id="{5AFFAB2C-92CF-49EE-8373-A236E316A2E2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7746044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2" name="Text Placeholder 49">
            <a:extLst>
              <a:ext uri="{FF2B5EF4-FFF2-40B4-BE49-F238E27FC236}">
                <a16:creationId xmlns:a16="http://schemas.microsoft.com/office/drawing/2014/main" id="{1AC925DE-2FDE-644C-AF59-4745169355DE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751785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36" name="Text Placeholder 50">
            <a:extLst>
              <a:ext uri="{FF2B5EF4-FFF2-40B4-BE49-F238E27FC236}">
                <a16:creationId xmlns:a16="http://schemas.microsoft.com/office/drawing/2014/main" id="{D91302CC-55A1-9C41-A7B9-67674B810BC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751720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5" name="Picture Placeholder 51">
            <a:extLst>
              <a:ext uri="{FF2B5EF4-FFF2-40B4-BE49-F238E27FC236}">
                <a16:creationId xmlns:a16="http://schemas.microsoft.com/office/drawing/2014/main" id="{D3E8AD6B-347A-4B27-945E-B94043FB97E1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9182272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44" name="Text Placeholder 52">
            <a:extLst>
              <a:ext uri="{FF2B5EF4-FFF2-40B4-BE49-F238E27FC236}">
                <a16:creationId xmlns:a16="http://schemas.microsoft.com/office/drawing/2014/main" id="{A23D44C8-4B1E-E24B-8DCF-D96526CCF69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187967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48" name="Text Placeholder 53">
            <a:extLst>
              <a:ext uri="{FF2B5EF4-FFF2-40B4-BE49-F238E27FC236}">
                <a16:creationId xmlns:a16="http://schemas.microsoft.com/office/drawing/2014/main" id="{E1D50DAE-A829-8D4D-AFCB-5CE06521A139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187965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6" name="Picture Placeholder 54">
            <a:extLst>
              <a:ext uri="{FF2B5EF4-FFF2-40B4-BE49-F238E27FC236}">
                <a16:creationId xmlns:a16="http://schemas.microsoft.com/office/drawing/2014/main" id="{EF08F3FA-A172-484A-B0CD-37129E97EF8F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10623182" y="3331488"/>
            <a:ext cx="1033272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56" name="Text Placeholder 55">
            <a:extLst>
              <a:ext uri="{FF2B5EF4-FFF2-40B4-BE49-F238E27FC236}">
                <a16:creationId xmlns:a16="http://schemas.microsoft.com/office/drawing/2014/main" id="{01FD1131-5693-0D49-9013-E90201A12999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0628832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60" name="Text Placeholder 56">
            <a:extLst>
              <a:ext uri="{FF2B5EF4-FFF2-40B4-BE49-F238E27FC236}">
                <a16:creationId xmlns:a16="http://schemas.microsoft.com/office/drawing/2014/main" id="{F461921F-1961-DC48-B41F-1EF39947A25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10628893" y="4560814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6F9F2B-CC6C-9D3F-2747-D4BF19A582E7}"/>
              </a:ext>
            </a:extLst>
          </p:cNvPr>
          <p:cNvSpPr>
            <a:spLocks noGrp="1"/>
          </p:cNvSpPr>
          <p:nvPr>
            <p:ph type="dt" sz="half" idx="62"/>
          </p:nvPr>
        </p:nvSpPr>
        <p:spPr>
          <a:noFill/>
        </p:spPr>
        <p:txBody>
          <a:bodyPr>
            <a:noAutofit/>
          </a:bodyPr>
          <a:lstStyle/>
          <a:p>
            <a:fld id="{4208D8D5-95F8-204F-B0FA-1AE077001B57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B5E24A-825B-BA20-8933-782BD27BFAFC}"/>
              </a:ext>
            </a:extLst>
          </p:cNvPr>
          <p:cNvSpPr>
            <a:spLocks noGrp="1"/>
          </p:cNvSpPr>
          <p:nvPr>
            <p:ph type="ftr" sz="quarter" idx="63"/>
          </p:nvPr>
        </p:nvSpPr>
        <p:spPr>
          <a:noFill/>
        </p:spPr>
        <p:txBody>
          <a:bodyPr>
            <a:noAutofit/>
          </a:bodyPr>
          <a:lstStyle/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EE7EE-6911-FC7C-35B8-2043F40C561A}"/>
              </a:ext>
            </a:extLst>
          </p:cNvPr>
          <p:cNvSpPr>
            <a:spLocks noGrp="1"/>
          </p:cNvSpPr>
          <p:nvPr>
            <p:ph type="sldNum" sz="quarter" idx="64"/>
          </p:nvPr>
        </p:nvSpPr>
        <p:spPr>
          <a:noFill/>
        </p:spPr>
        <p:txBody>
          <a:bodyPr>
            <a:noAutofit/>
          </a:bodyPr>
          <a:lstStyle/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33">
            <a:extLst>
              <a:ext uri="{FF2B5EF4-FFF2-40B4-BE49-F238E27FC236}">
                <a16:creationId xmlns:a16="http://schemas.microsoft.com/office/drawing/2014/main" id="{F41D7878-8723-1DAE-E07C-413B0E3F9CDF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533540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8" name="Text Placeholder 34">
            <a:extLst>
              <a:ext uri="{FF2B5EF4-FFF2-40B4-BE49-F238E27FC236}">
                <a16:creationId xmlns:a16="http://schemas.microsoft.com/office/drawing/2014/main" id="{F8707395-9612-4DD0-6BE2-66A335406327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542458" y="6007378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0" name="Text Placeholder 35">
            <a:extLst>
              <a:ext uri="{FF2B5EF4-FFF2-40B4-BE49-F238E27FC236}">
                <a16:creationId xmlns:a16="http://schemas.microsoft.com/office/drawing/2014/main" id="{91DDB01F-D125-9A24-A865-43DA4979E15D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542458" y="6162921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11" name="Picture Placeholder 36">
            <a:extLst>
              <a:ext uri="{FF2B5EF4-FFF2-40B4-BE49-F238E27FC236}">
                <a16:creationId xmlns:a16="http://schemas.microsoft.com/office/drawing/2014/main" id="{E39EB324-7757-1E1E-E23E-DCF4C3F333E5}"/>
              </a:ext>
            </a:extLst>
          </p:cNvPr>
          <p:cNvSpPr>
            <a:spLocks noGrp="1"/>
          </p:cNvSpPr>
          <p:nvPr>
            <p:ph type="pic" sz="quarter" idx="68" hasCustomPrompt="1"/>
          </p:nvPr>
        </p:nvSpPr>
        <p:spPr>
          <a:xfrm>
            <a:off x="1981996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2" name="Text Placeholder 37">
            <a:extLst>
              <a:ext uri="{FF2B5EF4-FFF2-40B4-BE49-F238E27FC236}">
                <a16:creationId xmlns:a16="http://schemas.microsoft.com/office/drawing/2014/main" id="{B1B18D6E-3412-0713-D141-33F52580996C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991245" y="6007378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4" name="Text Placeholder 38">
            <a:extLst>
              <a:ext uri="{FF2B5EF4-FFF2-40B4-BE49-F238E27FC236}">
                <a16:creationId xmlns:a16="http://schemas.microsoft.com/office/drawing/2014/main" id="{6418F035-0E29-3103-7171-53C6DF5EC74A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991245" y="616292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16" name="Picture Placeholder 39">
            <a:extLst>
              <a:ext uri="{FF2B5EF4-FFF2-40B4-BE49-F238E27FC236}">
                <a16:creationId xmlns:a16="http://schemas.microsoft.com/office/drawing/2014/main" id="{C92F57C7-6F61-BFC9-379E-622CFAB3F8E4}"/>
              </a:ext>
            </a:extLst>
          </p:cNvPr>
          <p:cNvSpPr>
            <a:spLocks noGrp="1"/>
          </p:cNvSpPr>
          <p:nvPr>
            <p:ph type="pic" sz="quarter" idx="71" hasCustomPrompt="1"/>
          </p:nvPr>
        </p:nvSpPr>
        <p:spPr>
          <a:xfrm>
            <a:off x="3424764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7" name="Text Placeholder 40">
            <a:extLst>
              <a:ext uri="{FF2B5EF4-FFF2-40B4-BE49-F238E27FC236}">
                <a16:creationId xmlns:a16="http://schemas.microsoft.com/office/drawing/2014/main" id="{20EDACDA-AEA6-FBE3-EAF8-94F016B68F3E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3430643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8" name="Text Placeholder 41">
            <a:extLst>
              <a:ext uri="{FF2B5EF4-FFF2-40B4-BE49-F238E27FC236}">
                <a16:creationId xmlns:a16="http://schemas.microsoft.com/office/drawing/2014/main" id="{DDCA69C9-B196-AB1E-5A30-9D3520825A7B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3430769" y="616292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0" name="Picture Placeholder 42">
            <a:extLst>
              <a:ext uri="{FF2B5EF4-FFF2-40B4-BE49-F238E27FC236}">
                <a16:creationId xmlns:a16="http://schemas.microsoft.com/office/drawing/2014/main" id="{B63777F4-516D-AB76-D090-4F3459E39ED1}"/>
              </a:ext>
            </a:extLst>
          </p:cNvPr>
          <p:cNvSpPr>
            <a:spLocks noGrp="1"/>
          </p:cNvSpPr>
          <p:nvPr>
            <p:ph type="pic" sz="quarter" idx="74" hasCustomPrompt="1"/>
          </p:nvPr>
        </p:nvSpPr>
        <p:spPr>
          <a:xfrm>
            <a:off x="4853542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2" name="Text Placeholder 43">
            <a:extLst>
              <a:ext uri="{FF2B5EF4-FFF2-40B4-BE49-F238E27FC236}">
                <a16:creationId xmlns:a16="http://schemas.microsoft.com/office/drawing/2014/main" id="{BFE3EB8B-617F-9091-1873-147F5622ACF9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4859375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3" name="Text Placeholder 44">
            <a:extLst>
              <a:ext uri="{FF2B5EF4-FFF2-40B4-BE49-F238E27FC236}">
                <a16:creationId xmlns:a16="http://schemas.microsoft.com/office/drawing/2014/main" id="{683A22C1-467E-AB6D-3953-8DFAF9602867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4859374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4" name="Picture Placeholder 45">
            <a:extLst>
              <a:ext uri="{FF2B5EF4-FFF2-40B4-BE49-F238E27FC236}">
                <a16:creationId xmlns:a16="http://schemas.microsoft.com/office/drawing/2014/main" id="{F37516B9-6F78-1EB4-6960-1B72CDA807A7}"/>
              </a:ext>
            </a:extLst>
          </p:cNvPr>
          <p:cNvSpPr>
            <a:spLocks noGrp="1"/>
          </p:cNvSpPr>
          <p:nvPr>
            <p:ph type="pic" sz="quarter" idx="77" hasCustomPrompt="1"/>
          </p:nvPr>
        </p:nvSpPr>
        <p:spPr>
          <a:xfrm>
            <a:off x="6292637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6" name="Text Placeholder 46">
            <a:extLst>
              <a:ext uri="{FF2B5EF4-FFF2-40B4-BE49-F238E27FC236}">
                <a16:creationId xmlns:a16="http://schemas.microsoft.com/office/drawing/2014/main" id="{803B6579-59D0-0985-0B0D-8B7EC00F9843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6298424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8" name="Text Placeholder 47">
            <a:extLst>
              <a:ext uri="{FF2B5EF4-FFF2-40B4-BE49-F238E27FC236}">
                <a16:creationId xmlns:a16="http://schemas.microsoft.com/office/drawing/2014/main" id="{319481EE-8A02-29FC-54F1-94D40DE03EDD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6298486" y="616292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9" name="Picture Placeholder 48">
            <a:extLst>
              <a:ext uri="{FF2B5EF4-FFF2-40B4-BE49-F238E27FC236}">
                <a16:creationId xmlns:a16="http://schemas.microsoft.com/office/drawing/2014/main" id="{5D7A3062-9B59-8915-36FA-211E1FE9B99D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7746045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0" name="Text Placeholder 49">
            <a:extLst>
              <a:ext uri="{FF2B5EF4-FFF2-40B4-BE49-F238E27FC236}">
                <a16:creationId xmlns:a16="http://schemas.microsoft.com/office/drawing/2014/main" id="{78ED2E27-EA25-6133-56E3-014F0F15F219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7751785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2" name="Text Placeholder 50">
            <a:extLst>
              <a:ext uri="{FF2B5EF4-FFF2-40B4-BE49-F238E27FC236}">
                <a16:creationId xmlns:a16="http://schemas.microsoft.com/office/drawing/2014/main" id="{4979941B-236A-6116-5582-9FF51C08EBBB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7751720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4" name="Picture Placeholder 51">
            <a:extLst>
              <a:ext uri="{FF2B5EF4-FFF2-40B4-BE49-F238E27FC236}">
                <a16:creationId xmlns:a16="http://schemas.microsoft.com/office/drawing/2014/main" id="{0112C561-5C62-B386-469A-BCBE6E56D72E}"/>
              </a:ext>
            </a:extLst>
          </p:cNvPr>
          <p:cNvSpPr>
            <a:spLocks noGrp="1"/>
          </p:cNvSpPr>
          <p:nvPr>
            <p:ph type="pic" sz="quarter" idx="83" hasCustomPrompt="1"/>
          </p:nvPr>
        </p:nvSpPr>
        <p:spPr>
          <a:xfrm>
            <a:off x="9182273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5" name="Text Placeholder 52">
            <a:extLst>
              <a:ext uri="{FF2B5EF4-FFF2-40B4-BE49-F238E27FC236}">
                <a16:creationId xmlns:a16="http://schemas.microsoft.com/office/drawing/2014/main" id="{89E7801A-C362-8DA5-6D73-106EF460AEDF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9187967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6" name="Text Placeholder 53">
            <a:extLst>
              <a:ext uri="{FF2B5EF4-FFF2-40B4-BE49-F238E27FC236}">
                <a16:creationId xmlns:a16="http://schemas.microsoft.com/office/drawing/2014/main" id="{574972F6-364A-3958-E1C4-BB7DF1276BF1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9187965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8" name="Picture Placeholder 54">
            <a:extLst>
              <a:ext uri="{FF2B5EF4-FFF2-40B4-BE49-F238E27FC236}">
                <a16:creationId xmlns:a16="http://schemas.microsoft.com/office/drawing/2014/main" id="{76C97810-A576-D88E-4DD3-3EBD4DE6A421}"/>
              </a:ext>
            </a:extLst>
          </p:cNvPr>
          <p:cNvSpPr>
            <a:spLocks noGrp="1"/>
          </p:cNvSpPr>
          <p:nvPr>
            <p:ph type="pic" sz="quarter" idx="86" hasCustomPrompt="1"/>
          </p:nvPr>
        </p:nvSpPr>
        <p:spPr>
          <a:xfrm>
            <a:off x="10623183" y="4944304"/>
            <a:ext cx="1029947" cy="1005840"/>
          </a:xfrm>
          <a:prstGeom prst="rect">
            <a:avLst/>
          </a:prstGeom>
          <a:noFill/>
        </p:spPr>
        <p:txBody>
          <a:bodyPr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0" name="Text Placeholder 55">
            <a:extLst>
              <a:ext uri="{FF2B5EF4-FFF2-40B4-BE49-F238E27FC236}">
                <a16:creationId xmlns:a16="http://schemas.microsoft.com/office/drawing/2014/main" id="{1CA00D4B-6F8D-7D1E-7726-10A20A07FFAC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10628832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41" name="Text Placeholder 56">
            <a:extLst>
              <a:ext uri="{FF2B5EF4-FFF2-40B4-BE49-F238E27FC236}">
                <a16:creationId xmlns:a16="http://schemas.microsoft.com/office/drawing/2014/main" id="{46DBF793-38AB-990A-1E15-6E7FA502C0D1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0628893" y="6162921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FCE63076-4FFF-6E4A-2BA8-4276D428BCEB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</p:spTree>
    <p:extLst>
      <p:ext uri="{BB962C8B-B14F-4D97-AF65-F5344CB8AC3E}">
        <p14:creationId xmlns:p14="http://schemas.microsoft.com/office/powerpoint/2010/main" val="123553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58" userDrawn="1">
          <p15:clr>
            <a:srgbClr val="FBAE40"/>
          </p15:clr>
        </p15:guide>
        <p15:guide id="2" orient="horz" pos="1691" userDrawn="1">
          <p15:clr>
            <a:srgbClr val="FBAE40"/>
          </p15:clr>
        </p15:guide>
        <p15:guide id="5" orient="horz" pos="1726" userDrawn="1">
          <p15:clr>
            <a:srgbClr val="FBAE40"/>
          </p15:clr>
        </p15:guide>
        <p15:guide id="6" orient="horz" pos="1823" userDrawn="1">
          <p15:clr>
            <a:srgbClr val="FBAE40"/>
          </p15:clr>
        </p15:guide>
        <p15:guide id="8" orient="horz" pos="1820" userDrawn="1">
          <p15:clr>
            <a:srgbClr val="FBAE40"/>
          </p15:clr>
        </p15:guide>
        <p15:guide id="9" orient="horz" pos="1917" userDrawn="1">
          <p15:clr>
            <a:srgbClr val="FBAE40"/>
          </p15:clr>
        </p15:guide>
        <p15:guide id="11" orient="horz" pos="2098" userDrawn="1">
          <p15:clr>
            <a:srgbClr val="FBAE40"/>
          </p15:clr>
        </p15:guide>
        <p15:guide id="12" orient="horz" pos="2732" userDrawn="1">
          <p15:clr>
            <a:srgbClr val="FBAE40"/>
          </p15:clr>
        </p15:guide>
        <p15:guide id="14" orient="horz" pos="2774" userDrawn="1">
          <p15:clr>
            <a:srgbClr val="FBAE40"/>
          </p15:clr>
        </p15:guide>
        <p15:guide id="15" orient="horz" pos="2871" userDrawn="1">
          <p15:clr>
            <a:srgbClr val="FBAE40"/>
          </p15:clr>
        </p15:guide>
        <p15:guide id="17" orient="horz" pos="2872" userDrawn="1">
          <p15:clr>
            <a:srgbClr val="FBAE40"/>
          </p15:clr>
        </p15:guide>
        <p15:guide id="18" orient="horz" pos="2969" userDrawn="1">
          <p15:clr>
            <a:srgbClr val="FBAE40"/>
          </p15:clr>
        </p15:guide>
        <p15:guide id="19" orient="horz" pos="3114" userDrawn="1">
          <p15:clr>
            <a:srgbClr val="FBAE40"/>
          </p15:clr>
        </p15:guide>
        <p15:guide id="24" orient="horz" pos="3979" userDrawn="1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s - Up to 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7E2FD-8D54-3D4D-882D-0BAF07B845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Headshots – up to 30</a:t>
            </a:r>
          </a:p>
        </p:txBody>
      </p:sp>
      <p:sp>
        <p:nvSpPr>
          <p:cNvPr id="73" name="Picture Placeholder 3">
            <a:extLst>
              <a:ext uri="{FF2B5EF4-FFF2-40B4-BE49-F238E27FC236}">
                <a16:creationId xmlns:a16="http://schemas.microsoft.com/office/drawing/2014/main" id="{749B1025-B730-4015-B2FE-E6F3A1940971}"/>
              </a:ext>
            </a:extLst>
          </p:cNvPr>
          <p:cNvSpPr>
            <a:spLocks noGrp="1"/>
          </p:cNvSpPr>
          <p:nvPr>
            <p:ph type="pic" sz="quarter" idx="2" hasCustomPrompt="1"/>
          </p:nvPr>
        </p:nvSpPr>
        <p:spPr>
          <a:xfrm>
            <a:off x="533540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E8EF3BE0-4756-EF41-820F-212F77F8734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42458" y="2741144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8CEAFB1-ADDD-1F45-8B90-FAFE4BEC62D4}"/>
              </a:ext>
            </a:extLst>
          </p:cNvPr>
          <p:cNvSpPr>
            <a:spLocks noGrp="1"/>
          </p:cNvSpPr>
          <p:nvPr>
            <p:ph type="body" sz="quarter" idx="4" hasCustomPrompt="1"/>
          </p:nvPr>
        </p:nvSpPr>
        <p:spPr>
          <a:xfrm>
            <a:off x="542458" y="2890764"/>
            <a:ext cx="1021029" cy="1538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4" name="Picture Placeholder 6">
            <a:extLst>
              <a:ext uri="{FF2B5EF4-FFF2-40B4-BE49-F238E27FC236}">
                <a16:creationId xmlns:a16="http://schemas.microsoft.com/office/drawing/2014/main" id="{AC7D3AE0-71A5-49E7-A888-B2EA429DBB19}"/>
              </a:ext>
            </a:extLst>
          </p:cNvPr>
          <p:cNvSpPr>
            <a:spLocks noGrp="1"/>
          </p:cNvSpPr>
          <p:nvPr>
            <p:ph type="pic" sz="quarter" idx="5" hasCustomPrompt="1"/>
          </p:nvPr>
        </p:nvSpPr>
        <p:spPr>
          <a:xfrm>
            <a:off x="1655567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A53AC012-39E5-EF4E-BD0C-4F5D6CBFEADE}"/>
              </a:ext>
            </a:extLst>
          </p:cNvPr>
          <p:cNvSpPr>
            <a:spLocks noGrp="1"/>
          </p:cNvSpPr>
          <p:nvPr>
            <p:ph type="body" sz="quarter" idx="6" hasCustomPrompt="1"/>
          </p:nvPr>
        </p:nvSpPr>
        <p:spPr>
          <a:xfrm>
            <a:off x="1664816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504B007F-A5E7-0949-A9BC-E8F139D45E38}"/>
              </a:ext>
            </a:extLst>
          </p:cNvPr>
          <p:cNvSpPr>
            <a:spLocks noGrp="1"/>
          </p:cNvSpPr>
          <p:nvPr>
            <p:ph type="body" sz="quarter" idx="7" hasCustomPrompt="1"/>
          </p:nvPr>
        </p:nvSpPr>
        <p:spPr>
          <a:xfrm>
            <a:off x="1664816" y="289076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76" name="Picture Placeholder 9">
            <a:extLst>
              <a:ext uri="{FF2B5EF4-FFF2-40B4-BE49-F238E27FC236}">
                <a16:creationId xmlns:a16="http://schemas.microsoft.com/office/drawing/2014/main" id="{E4C881EB-0078-42CE-B709-06C8435799A0}"/>
              </a:ext>
            </a:extLst>
          </p:cNvPr>
          <p:cNvSpPr>
            <a:spLocks noGrp="1"/>
          </p:cNvSpPr>
          <p:nvPr>
            <p:ph type="pic" sz="quarter" idx="8" hasCustomPrompt="1"/>
          </p:nvPr>
        </p:nvSpPr>
        <p:spPr>
          <a:xfrm>
            <a:off x="2777594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585D1D06-4F2D-BC4B-96E4-3450B34DC210}"/>
              </a:ext>
            </a:extLst>
          </p:cNvPr>
          <p:cNvSpPr>
            <a:spLocks noGrp="1"/>
          </p:cNvSpPr>
          <p:nvPr>
            <p:ph type="body" sz="quarter" idx="9" hasCustomPrompt="1"/>
          </p:nvPr>
        </p:nvSpPr>
        <p:spPr>
          <a:xfrm>
            <a:off x="2784722" y="2741144"/>
            <a:ext cx="1019440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9F0DE310-1639-2248-880E-3A14FB0CED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78808" y="289076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78" name="Picture Placeholder 12">
            <a:extLst>
              <a:ext uri="{FF2B5EF4-FFF2-40B4-BE49-F238E27FC236}">
                <a16:creationId xmlns:a16="http://schemas.microsoft.com/office/drawing/2014/main" id="{AE492F63-6542-4D0B-88FE-694B4E432FA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899621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2F08EEAE-17B1-5547-99C5-42572772A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02277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F29F5719-8CD4-6F44-9FAD-89EC324C47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01347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0" name="Picture Placeholder 15">
            <a:extLst>
              <a:ext uri="{FF2B5EF4-FFF2-40B4-BE49-F238E27FC236}">
                <a16:creationId xmlns:a16="http://schemas.microsoft.com/office/drawing/2014/main" id="{01671AFD-E8F7-4C51-9107-C5D8593804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21648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68722A0D-E53E-6647-A803-E3DD7AF907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24787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3" name="Text Placeholder 17">
            <a:extLst>
              <a:ext uri="{FF2B5EF4-FFF2-40B4-BE49-F238E27FC236}">
                <a16:creationId xmlns:a16="http://schemas.microsoft.com/office/drawing/2014/main" id="{EF502C1F-555C-F541-9D1E-792BF43C1E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4076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2" name="Picture Placeholder 18">
            <a:extLst>
              <a:ext uri="{FF2B5EF4-FFF2-40B4-BE49-F238E27FC236}">
                <a16:creationId xmlns:a16="http://schemas.microsoft.com/office/drawing/2014/main" id="{C34A2E17-4423-4EEB-9F78-CA495416C96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43676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7" name="Text Placeholder 19">
            <a:extLst>
              <a:ext uri="{FF2B5EF4-FFF2-40B4-BE49-F238E27FC236}">
                <a16:creationId xmlns:a16="http://schemas.microsoft.com/office/drawing/2014/main" id="{598AB1E4-A06F-E742-B405-340EF4698A4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47298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9" name="Text Placeholder 20">
            <a:extLst>
              <a:ext uri="{FF2B5EF4-FFF2-40B4-BE49-F238E27FC236}">
                <a16:creationId xmlns:a16="http://schemas.microsoft.com/office/drawing/2014/main" id="{1FB33549-9554-2A4C-AAF9-49F94D1E544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46806" y="2890764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4" name="Picture Placeholder 21">
            <a:extLst>
              <a:ext uri="{FF2B5EF4-FFF2-40B4-BE49-F238E27FC236}">
                <a16:creationId xmlns:a16="http://schemas.microsoft.com/office/drawing/2014/main" id="{21CA9357-4B3D-4FAB-8F0E-88B3B140A66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265703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3" name="Text Placeholder 22">
            <a:extLst>
              <a:ext uri="{FF2B5EF4-FFF2-40B4-BE49-F238E27FC236}">
                <a16:creationId xmlns:a16="http://schemas.microsoft.com/office/drawing/2014/main" id="{AD65AA34-D580-2244-B02A-493A1DE05A5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69808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45" name="Text Placeholder 23">
            <a:extLst>
              <a:ext uri="{FF2B5EF4-FFF2-40B4-BE49-F238E27FC236}">
                <a16:creationId xmlns:a16="http://schemas.microsoft.com/office/drawing/2014/main" id="{D3D4987E-2A3F-0042-A688-243F1B0AE29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269344" y="2890764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86" name="Picture Placeholder 24">
            <a:extLst>
              <a:ext uri="{FF2B5EF4-FFF2-40B4-BE49-F238E27FC236}">
                <a16:creationId xmlns:a16="http://schemas.microsoft.com/office/drawing/2014/main" id="{7FCC50B2-15FE-46CE-AD14-DE5B6AAAFBF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387730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9" name="Text Placeholder 25">
            <a:extLst>
              <a:ext uri="{FF2B5EF4-FFF2-40B4-BE49-F238E27FC236}">
                <a16:creationId xmlns:a16="http://schemas.microsoft.com/office/drawing/2014/main" id="{3693D354-0B74-2E41-83FB-52557CA09D5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392318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/>
            </a:lvl1pPr>
          </a:lstStyle>
          <a:p>
            <a:pPr lvl="0"/>
            <a:r>
              <a:rPr lang="en-US" dirty="0"/>
              <a:t>First and Last Name</a:t>
            </a:r>
          </a:p>
        </p:txBody>
      </p:sp>
      <p:sp>
        <p:nvSpPr>
          <p:cNvPr id="51" name="Text Placeholder 26">
            <a:extLst>
              <a:ext uri="{FF2B5EF4-FFF2-40B4-BE49-F238E27FC236}">
                <a16:creationId xmlns:a16="http://schemas.microsoft.com/office/drawing/2014/main" id="{04377E61-84F3-C64C-9007-D2C822AAB3A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91882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Position / Title</a:t>
            </a:r>
          </a:p>
        </p:txBody>
      </p:sp>
      <p:sp>
        <p:nvSpPr>
          <p:cNvPr id="88" name="Picture Placeholder 27">
            <a:extLst>
              <a:ext uri="{FF2B5EF4-FFF2-40B4-BE49-F238E27FC236}">
                <a16:creationId xmlns:a16="http://schemas.microsoft.com/office/drawing/2014/main" id="{305CC6DA-A1CD-495C-ADFC-C16B4826D31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509757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55" name="Text Placeholder 28">
            <a:extLst>
              <a:ext uri="{FF2B5EF4-FFF2-40B4-BE49-F238E27FC236}">
                <a16:creationId xmlns:a16="http://schemas.microsoft.com/office/drawing/2014/main" id="{11500CF2-EDEC-964B-8AC6-C04FF4BBD94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514829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57" name="Text Placeholder 29">
            <a:extLst>
              <a:ext uri="{FF2B5EF4-FFF2-40B4-BE49-F238E27FC236}">
                <a16:creationId xmlns:a16="http://schemas.microsoft.com/office/drawing/2014/main" id="{4D98955F-4393-C74B-8823-8A7DC9A260A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514612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89" name="Picture Placeholder 30">
            <a:extLst>
              <a:ext uri="{FF2B5EF4-FFF2-40B4-BE49-F238E27FC236}">
                <a16:creationId xmlns:a16="http://schemas.microsoft.com/office/drawing/2014/main" id="{CA38E8C6-61C7-47E6-88B0-5ECE3EF79CDC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631785" y="1679581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1" name="Text Placeholder 31">
            <a:extLst>
              <a:ext uri="{FF2B5EF4-FFF2-40B4-BE49-F238E27FC236}">
                <a16:creationId xmlns:a16="http://schemas.microsoft.com/office/drawing/2014/main" id="{23D7CBDD-52E8-2947-8A55-1930B5D4ED3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637337" y="274114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63" name="Text Placeholder 32">
            <a:extLst>
              <a:ext uri="{FF2B5EF4-FFF2-40B4-BE49-F238E27FC236}">
                <a16:creationId xmlns:a16="http://schemas.microsoft.com/office/drawing/2014/main" id="{A5CF3525-6ECA-F04E-9C5C-523C017231C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637337" y="289076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9" name="Picture Placeholder 33">
            <a:extLst>
              <a:ext uri="{FF2B5EF4-FFF2-40B4-BE49-F238E27FC236}">
                <a16:creationId xmlns:a16="http://schemas.microsoft.com/office/drawing/2014/main" id="{D8E8B2F0-3427-4249-92A8-BC10BF2C0DA2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33539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67" name="Text Placeholder 34">
            <a:extLst>
              <a:ext uri="{FF2B5EF4-FFF2-40B4-BE49-F238E27FC236}">
                <a16:creationId xmlns:a16="http://schemas.microsoft.com/office/drawing/2014/main" id="{5D488343-1C9B-8846-864D-B5D2F55504A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42458" y="4405271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75" name="Text Placeholder 35">
            <a:extLst>
              <a:ext uri="{FF2B5EF4-FFF2-40B4-BE49-F238E27FC236}">
                <a16:creationId xmlns:a16="http://schemas.microsoft.com/office/drawing/2014/main" id="{5B3581A1-098D-2644-BAC1-0EB031DCE2B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458" y="4560814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0" name="Picture Placeholder 36">
            <a:extLst>
              <a:ext uri="{FF2B5EF4-FFF2-40B4-BE49-F238E27FC236}">
                <a16:creationId xmlns:a16="http://schemas.microsoft.com/office/drawing/2014/main" id="{FD0DE7C5-E7E1-4D77-8DE1-C3CAFF78A341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655566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9" name="Text Placeholder 37">
            <a:extLst>
              <a:ext uri="{FF2B5EF4-FFF2-40B4-BE49-F238E27FC236}">
                <a16:creationId xmlns:a16="http://schemas.microsoft.com/office/drawing/2014/main" id="{B33A7E8C-A66B-E74A-953B-F286AD5446C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664816" y="440527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1" name="Text Placeholder 38">
            <a:extLst>
              <a:ext uri="{FF2B5EF4-FFF2-40B4-BE49-F238E27FC236}">
                <a16:creationId xmlns:a16="http://schemas.microsoft.com/office/drawing/2014/main" id="{F9D81019-5E2D-A748-9B24-E2A7F1F743B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664816" y="456081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1" name="Picture Placeholder 39">
            <a:extLst>
              <a:ext uri="{FF2B5EF4-FFF2-40B4-BE49-F238E27FC236}">
                <a16:creationId xmlns:a16="http://schemas.microsoft.com/office/drawing/2014/main" id="{20A58B36-A69A-40E7-ADD3-4909472DD91E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2777593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85" name="Text Placeholder 40">
            <a:extLst>
              <a:ext uri="{FF2B5EF4-FFF2-40B4-BE49-F238E27FC236}">
                <a16:creationId xmlns:a16="http://schemas.microsoft.com/office/drawing/2014/main" id="{4CC018BE-7641-0646-B57C-BC2AE363ED7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783473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87" name="Text Placeholder 41">
            <a:extLst>
              <a:ext uri="{FF2B5EF4-FFF2-40B4-BE49-F238E27FC236}">
                <a16:creationId xmlns:a16="http://schemas.microsoft.com/office/drawing/2014/main" id="{B0692339-316F-9A4B-9971-062A5301EC1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83599" y="456081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2" name="Picture Placeholder 42">
            <a:extLst>
              <a:ext uri="{FF2B5EF4-FFF2-40B4-BE49-F238E27FC236}">
                <a16:creationId xmlns:a16="http://schemas.microsoft.com/office/drawing/2014/main" id="{020CC3CF-67D8-4937-82F6-11286A74AB6F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3899620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08" name="Text Placeholder 43">
            <a:extLst>
              <a:ext uri="{FF2B5EF4-FFF2-40B4-BE49-F238E27FC236}">
                <a16:creationId xmlns:a16="http://schemas.microsoft.com/office/drawing/2014/main" id="{F2E79B80-B6F7-964E-BF89-9B351CA3A59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905454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12" name="Text Placeholder 44">
            <a:extLst>
              <a:ext uri="{FF2B5EF4-FFF2-40B4-BE49-F238E27FC236}">
                <a16:creationId xmlns:a16="http://schemas.microsoft.com/office/drawing/2014/main" id="{F018D580-A2E3-924D-8EED-2B8A99A7425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905453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3" name="Picture Placeholder 45">
            <a:extLst>
              <a:ext uri="{FF2B5EF4-FFF2-40B4-BE49-F238E27FC236}">
                <a16:creationId xmlns:a16="http://schemas.microsoft.com/office/drawing/2014/main" id="{EDD9EC45-27D2-4B9B-9C75-652FE4BA2157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5021647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20" name="Text Placeholder 46">
            <a:extLst>
              <a:ext uri="{FF2B5EF4-FFF2-40B4-BE49-F238E27FC236}">
                <a16:creationId xmlns:a16="http://schemas.microsoft.com/office/drawing/2014/main" id="{1A62BD44-EEB9-7F49-9B7D-9479E19CFC0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027435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24" name="Text Placeholder 47">
            <a:extLst>
              <a:ext uri="{FF2B5EF4-FFF2-40B4-BE49-F238E27FC236}">
                <a16:creationId xmlns:a16="http://schemas.microsoft.com/office/drawing/2014/main" id="{5249C6DD-3F23-104A-B449-50789EB1368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027497" y="4560814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4" name="Picture Placeholder 48">
            <a:extLst>
              <a:ext uri="{FF2B5EF4-FFF2-40B4-BE49-F238E27FC236}">
                <a16:creationId xmlns:a16="http://schemas.microsoft.com/office/drawing/2014/main" id="{5AFFAB2C-92CF-49EE-8373-A236E316A2E2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6143675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32" name="Text Placeholder 49">
            <a:extLst>
              <a:ext uri="{FF2B5EF4-FFF2-40B4-BE49-F238E27FC236}">
                <a16:creationId xmlns:a16="http://schemas.microsoft.com/office/drawing/2014/main" id="{1AC925DE-2FDE-644C-AF59-4745169355DE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149416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36" name="Text Placeholder 50">
            <a:extLst>
              <a:ext uri="{FF2B5EF4-FFF2-40B4-BE49-F238E27FC236}">
                <a16:creationId xmlns:a16="http://schemas.microsoft.com/office/drawing/2014/main" id="{D91302CC-55A1-9C41-A7B9-67674B810BC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149351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5" name="Picture Placeholder 51">
            <a:extLst>
              <a:ext uri="{FF2B5EF4-FFF2-40B4-BE49-F238E27FC236}">
                <a16:creationId xmlns:a16="http://schemas.microsoft.com/office/drawing/2014/main" id="{D3E8AD6B-347A-4B27-945E-B94043FB97E1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7265702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44" name="Text Placeholder 52">
            <a:extLst>
              <a:ext uri="{FF2B5EF4-FFF2-40B4-BE49-F238E27FC236}">
                <a16:creationId xmlns:a16="http://schemas.microsoft.com/office/drawing/2014/main" id="{A23D44C8-4B1E-E24B-8DCF-D96526CCF69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271397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48" name="Text Placeholder 53">
            <a:extLst>
              <a:ext uri="{FF2B5EF4-FFF2-40B4-BE49-F238E27FC236}">
                <a16:creationId xmlns:a16="http://schemas.microsoft.com/office/drawing/2014/main" id="{E1D50DAE-A829-8D4D-AFCB-5CE06521A139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271395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6" name="Picture Placeholder 54">
            <a:extLst>
              <a:ext uri="{FF2B5EF4-FFF2-40B4-BE49-F238E27FC236}">
                <a16:creationId xmlns:a16="http://schemas.microsoft.com/office/drawing/2014/main" id="{EF08F3FA-A172-484A-B0CD-37129E97EF8F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8387729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56" name="Text Placeholder 55">
            <a:extLst>
              <a:ext uri="{FF2B5EF4-FFF2-40B4-BE49-F238E27FC236}">
                <a16:creationId xmlns:a16="http://schemas.microsoft.com/office/drawing/2014/main" id="{01FD1131-5693-0D49-9013-E90201A12999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393379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60" name="Text Placeholder 56">
            <a:extLst>
              <a:ext uri="{FF2B5EF4-FFF2-40B4-BE49-F238E27FC236}">
                <a16:creationId xmlns:a16="http://schemas.microsoft.com/office/drawing/2014/main" id="{F461921F-1961-DC48-B41F-1EF39947A25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393440" y="4560814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7" name="Picture Placeholder 57">
            <a:extLst>
              <a:ext uri="{FF2B5EF4-FFF2-40B4-BE49-F238E27FC236}">
                <a16:creationId xmlns:a16="http://schemas.microsoft.com/office/drawing/2014/main" id="{3624940F-A7AD-4613-B22C-DC38FF709F99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9509756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68" name="Text Placeholder 58">
            <a:extLst>
              <a:ext uri="{FF2B5EF4-FFF2-40B4-BE49-F238E27FC236}">
                <a16:creationId xmlns:a16="http://schemas.microsoft.com/office/drawing/2014/main" id="{63B389AB-56F9-D244-98EE-AC185A39DB5B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515360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72" name="Text Placeholder 59">
            <a:extLst>
              <a:ext uri="{FF2B5EF4-FFF2-40B4-BE49-F238E27FC236}">
                <a16:creationId xmlns:a16="http://schemas.microsoft.com/office/drawing/2014/main" id="{37DF0B59-D77B-4C49-86A0-BDFBAAF1ABEB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515293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98" name="Picture Placeholder 60">
            <a:extLst>
              <a:ext uri="{FF2B5EF4-FFF2-40B4-BE49-F238E27FC236}">
                <a16:creationId xmlns:a16="http://schemas.microsoft.com/office/drawing/2014/main" id="{CE84054F-B4A8-4445-9EAA-80858C421F52}"/>
              </a:ext>
            </a:extLst>
          </p:cNvPr>
          <p:cNvSpPr>
            <a:spLocks noGrp="1"/>
          </p:cNvSpPr>
          <p:nvPr>
            <p:ph type="pic" sz="quarter" idx="59" hasCustomPrompt="1"/>
          </p:nvPr>
        </p:nvSpPr>
        <p:spPr>
          <a:xfrm>
            <a:off x="10631784" y="3331488"/>
            <a:ext cx="1033272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80" name="Text Placeholder 61">
            <a:extLst>
              <a:ext uri="{FF2B5EF4-FFF2-40B4-BE49-F238E27FC236}">
                <a16:creationId xmlns:a16="http://schemas.microsoft.com/office/drawing/2014/main" id="{F7B5C705-9535-E74A-8413-EF6BB7539C3A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10637337" y="440527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88" name="Text Placeholder 62">
            <a:extLst>
              <a:ext uri="{FF2B5EF4-FFF2-40B4-BE49-F238E27FC236}">
                <a16:creationId xmlns:a16="http://schemas.microsoft.com/office/drawing/2014/main" id="{652329CC-C86A-F64B-B753-EC605EB071C2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10637337" y="4560814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6F9F2B-CC6C-9D3F-2747-D4BF19A582E7}"/>
              </a:ext>
            </a:extLst>
          </p:cNvPr>
          <p:cNvSpPr>
            <a:spLocks noGrp="1"/>
          </p:cNvSpPr>
          <p:nvPr>
            <p:ph type="dt" sz="half" idx="62"/>
          </p:nvPr>
        </p:nvSpPr>
        <p:spPr>
          <a:noFill/>
        </p:spPr>
        <p:txBody>
          <a:bodyPr>
            <a:noAutofit/>
          </a:bodyPr>
          <a:lstStyle/>
          <a:p>
            <a:fld id="{63CFC9E4-CA5E-0F4F-A96E-CDD14460F96B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B5E24A-825B-BA20-8933-782BD27BFAFC}"/>
              </a:ext>
            </a:extLst>
          </p:cNvPr>
          <p:cNvSpPr>
            <a:spLocks noGrp="1"/>
          </p:cNvSpPr>
          <p:nvPr>
            <p:ph type="ftr" sz="quarter" idx="63"/>
          </p:nvPr>
        </p:nvSpPr>
        <p:spPr>
          <a:noFill/>
        </p:spPr>
        <p:txBody>
          <a:bodyPr>
            <a:noAutofit/>
          </a:bodyPr>
          <a:lstStyle/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EE7EE-6911-FC7C-35B8-2043F40C561A}"/>
              </a:ext>
            </a:extLst>
          </p:cNvPr>
          <p:cNvSpPr>
            <a:spLocks noGrp="1"/>
          </p:cNvSpPr>
          <p:nvPr>
            <p:ph type="sldNum" sz="quarter" idx="64"/>
          </p:nvPr>
        </p:nvSpPr>
        <p:spPr>
          <a:noFill/>
        </p:spPr>
        <p:txBody>
          <a:bodyPr>
            <a:noAutofit/>
          </a:bodyPr>
          <a:lstStyle/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33">
            <a:extLst>
              <a:ext uri="{FF2B5EF4-FFF2-40B4-BE49-F238E27FC236}">
                <a16:creationId xmlns:a16="http://schemas.microsoft.com/office/drawing/2014/main" id="{F41D7878-8723-1DAE-E07C-413B0E3F9CDF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533540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8" name="Text Placeholder 34">
            <a:extLst>
              <a:ext uri="{FF2B5EF4-FFF2-40B4-BE49-F238E27FC236}">
                <a16:creationId xmlns:a16="http://schemas.microsoft.com/office/drawing/2014/main" id="{F8707395-9612-4DD0-6BE2-66A335406327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542458" y="6007378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0" name="Text Placeholder 35">
            <a:extLst>
              <a:ext uri="{FF2B5EF4-FFF2-40B4-BE49-F238E27FC236}">
                <a16:creationId xmlns:a16="http://schemas.microsoft.com/office/drawing/2014/main" id="{91DDB01F-D125-9A24-A865-43DA4979E15D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542458" y="6162921"/>
            <a:ext cx="1021029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11" name="Picture Placeholder 36">
            <a:extLst>
              <a:ext uri="{FF2B5EF4-FFF2-40B4-BE49-F238E27FC236}">
                <a16:creationId xmlns:a16="http://schemas.microsoft.com/office/drawing/2014/main" id="{E39EB324-7757-1E1E-E23E-DCF4C3F333E5}"/>
              </a:ext>
            </a:extLst>
          </p:cNvPr>
          <p:cNvSpPr>
            <a:spLocks noGrp="1"/>
          </p:cNvSpPr>
          <p:nvPr>
            <p:ph type="pic" sz="quarter" idx="68" hasCustomPrompt="1"/>
          </p:nvPr>
        </p:nvSpPr>
        <p:spPr>
          <a:xfrm>
            <a:off x="1655567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2" name="Text Placeholder 37">
            <a:extLst>
              <a:ext uri="{FF2B5EF4-FFF2-40B4-BE49-F238E27FC236}">
                <a16:creationId xmlns:a16="http://schemas.microsoft.com/office/drawing/2014/main" id="{B1B18D6E-3412-0713-D141-33F52580996C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664816" y="6007378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4" name="Text Placeholder 38">
            <a:extLst>
              <a:ext uri="{FF2B5EF4-FFF2-40B4-BE49-F238E27FC236}">
                <a16:creationId xmlns:a16="http://schemas.microsoft.com/office/drawing/2014/main" id="{6418F035-0E29-3103-7171-53C6DF5EC74A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664816" y="616292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16" name="Picture Placeholder 39">
            <a:extLst>
              <a:ext uri="{FF2B5EF4-FFF2-40B4-BE49-F238E27FC236}">
                <a16:creationId xmlns:a16="http://schemas.microsoft.com/office/drawing/2014/main" id="{C92F57C7-6F61-BFC9-379E-622CFAB3F8E4}"/>
              </a:ext>
            </a:extLst>
          </p:cNvPr>
          <p:cNvSpPr>
            <a:spLocks noGrp="1"/>
          </p:cNvSpPr>
          <p:nvPr>
            <p:ph type="pic" sz="quarter" idx="71" hasCustomPrompt="1"/>
          </p:nvPr>
        </p:nvSpPr>
        <p:spPr>
          <a:xfrm>
            <a:off x="2777594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17" name="Text Placeholder 40">
            <a:extLst>
              <a:ext uri="{FF2B5EF4-FFF2-40B4-BE49-F238E27FC236}">
                <a16:creationId xmlns:a16="http://schemas.microsoft.com/office/drawing/2014/main" id="{20EDACDA-AEA6-FBE3-EAF8-94F016B68F3E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2783473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18" name="Text Placeholder 41">
            <a:extLst>
              <a:ext uri="{FF2B5EF4-FFF2-40B4-BE49-F238E27FC236}">
                <a16:creationId xmlns:a16="http://schemas.microsoft.com/office/drawing/2014/main" id="{DDCA69C9-B196-AB1E-5A30-9D3520825A7B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2783599" y="616292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0" name="Picture Placeholder 42">
            <a:extLst>
              <a:ext uri="{FF2B5EF4-FFF2-40B4-BE49-F238E27FC236}">
                <a16:creationId xmlns:a16="http://schemas.microsoft.com/office/drawing/2014/main" id="{B63777F4-516D-AB76-D090-4F3459E39ED1}"/>
              </a:ext>
            </a:extLst>
          </p:cNvPr>
          <p:cNvSpPr>
            <a:spLocks noGrp="1"/>
          </p:cNvSpPr>
          <p:nvPr>
            <p:ph type="pic" sz="quarter" idx="74" hasCustomPrompt="1"/>
          </p:nvPr>
        </p:nvSpPr>
        <p:spPr>
          <a:xfrm>
            <a:off x="3899621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2" name="Text Placeholder 43">
            <a:extLst>
              <a:ext uri="{FF2B5EF4-FFF2-40B4-BE49-F238E27FC236}">
                <a16:creationId xmlns:a16="http://schemas.microsoft.com/office/drawing/2014/main" id="{BFE3EB8B-617F-9091-1873-147F5622ACF9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3905454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3" name="Text Placeholder 44">
            <a:extLst>
              <a:ext uri="{FF2B5EF4-FFF2-40B4-BE49-F238E27FC236}">
                <a16:creationId xmlns:a16="http://schemas.microsoft.com/office/drawing/2014/main" id="{683A22C1-467E-AB6D-3953-8DFAF9602867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3905453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4" name="Picture Placeholder 45">
            <a:extLst>
              <a:ext uri="{FF2B5EF4-FFF2-40B4-BE49-F238E27FC236}">
                <a16:creationId xmlns:a16="http://schemas.microsoft.com/office/drawing/2014/main" id="{F37516B9-6F78-1EB4-6960-1B72CDA807A7}"/>
              </a:ext>
            </a:extLst>
          </p:cNvPr>
          <p:cNvSpPr>
            <a:spLocks noGrp="1"/>
          </p:cNvSpPr>
          <p:nvPr>
            <p:ph type="pic" sz="quarter" idx="77" hasCustomPrompt="1"/>
          </p:nvPr>
        </p:nvSpPr>
        <p:spPr>
          <a:xfrm>
            <a:off x="5021648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26" name="Text Placeholder 46">
            <a:extLst>
              <a:ext uri="{FF2B5EF4-FFF2-40B4-BE49-F238E27FC236}">
                <a16:creationId xmlns:a16="http://schemas.microsoft.com/office/drawing/2014/main" id="{803B6579-59D0-0985-0B0D-8B7EC00F9843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5027435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28" name="Text Placeholder 47">
            <a:extLst>
              <a:ext uri="{FF2B5EF4-FFF2-40B4-BE49-F238E27FC236}">
                <a16:creationId xmlns:a16="http://schemas.microsoft.com/office/drawing/2014/main" id="{319481EE-8A02-29FC-54F1-94D40DE03EDD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5027497" y="6162921"/>
            <a:ext cx="102420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29" name="Picture Placeholder 48">
            <a:extLst>
              <a:ext uri="{FF2B5EF4-FFF2-40B4-BE49-F238E27FC236}">
                <a16:creationId xmlns:a16="http://schemas.microsoft.com/office/drawing/2014/main" id="{5D7A3062-9B59-8915-36FA-211E1FE9B99D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6143676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0" name="Text Placeholder 49">
            <a:extLst>
              <a:ext uri="{FF2B5EF4-FFF2-40B4-BE49-F238E27FC236}">
                <a16:creationId xmlns:a16="http://schemas.microsoft.com/office/drawing/2014/main" id="{78ED2E27-EA25-6133-56E3-014F0F15F219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6149416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2" name="Text Placeholder 50">
            <a:extLst>
              <a:ext uri="{FF2B5EF4-FFF2-40B4-BE49-F238E27FC236}">
                <a16:creationId xmlns:a16="http://schemas.microsoft.com/office/drawing/2014/main" id="{4979941B-236A-6116-5582-9FF51C08EBBB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6149351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4" name="Picture Placeholder 51">
            <a:extLst>
              <a:ext uri="{FF2B5EF4-FFF2-40B4-BE49-F238E27FC236}">
                <a16:creationId xmlns:a16="http://schemas.microsoft.com/office/drawing/2014/main" id="{0112C561-5C62-B386-469A-BCBE6E56D72E}"/>
              </a:ext>
            </a:extLst>
          </p:cNvPr>
          <p:cNvSpPr>
            <a:spLocks noGrp="1"/>
          </p:cNvSpPr>
          <p:nvPr>
            <p:ph type="pic" sz="quarter" idx="83" hasCustomPrompt="1"/>
          </p:nvPr>
        </p:nvSpPr>
        <p:spPr>
          <a:xfrm>
            <a:off x="7265703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35" name="Text Placeholder 52">
            <a:extLst>
              <a:ext uri="{FF2B5EF4-FFF2-40B4-BE49-F238E27FC236}">
                <a16:creationId xmlns:a16="http://schemas.microsoft.com/office/drawing/2014/main" id="{89E7801A-C362-8DA5-6D73-106EF460AEDF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7271397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36" name="Text Placeholder 53">
            <a:extLst>
              <a:ext uri="{FF2B5EF4-FFF2-40B4-BE49-F238E27FC236}">
                <a16:creationId xmlns:a16="http://schemas.microsoft.com/office/drawing/2014/main" id="{574972F6-364A-3958-E1C4-BB7DF1276BF1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7271395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38" name="Picture Placeholder 54">
            <a:extLst>
              <a:ext uri="{FF2B5EF4-FFF2-40B4-BE49-F238E27FC236}">
                <a16:creationId xmlns:a16="http://schemas.microsoft.com/office/drawing/2014/main" id="{76C97810-A576-D88E-4DD3-3EBD4DE6A421}"/>
              </a:ext>
            </a:extLst>
          </p:cNvPr>
          <p:cNvSpPr>
            <a:spLocks noGrp="1"/>
          </p:cNvSpPr>
          <p:nvPr>
            <p:ph type="pic" sz="quarter" idx="86" hasCustomPrompt="1"/>
          </p:nvPr>
        </p:nvSpPr>
        <p:spPr>
          <a:xfrm>
            <a:off x="8387730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0" name="Text Placeholder 55">
            <a:extLst>
              <a:ext uri="{FF2B5EF4-FFF2-40B4-BE49-F238E27FC236}">
                <a16:creationId xmlns:a16="http://schemas.microsoft.com/office/drawing/2014/main" id="{1CA00D4B-6F8D-7D1E-7726-10A20A07FFAC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8393379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41" name="Text Placeholder 56">
            <a:extLst>
              <a:ext uri="{FF2B5EF4-FFF2-40B4-BE49-F238E27FC236}">
                <a16:creationId xmlns:a16="http://schemas.microsoft.com/office/drawing/2014/main" id="{46DBF793-38AB-990A-1E15-6E7FA502C0D1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8393440" y="6162921"/>
            <a:ext cx="1024204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42" name="Picture Placeholder 57">
            <a:extLst>
              <a:ext uri="{FF2B5EF4-FFF2-40B4-BE49-F238E27FC236}">
                <a16:creationId xmlns:a16="http://schemas.microsoft.com/office/drawing/2014/main" id="{0F6455EF-0CE1-2370-C4E1-A59409835397}"/>
              </a:ext>
            </a:extLst>
          </p:cNvPr>
          <p:cNvSpPr>
            <a:spLocks noGrp="1"/>
          </p:cNvSpPr>
          <p:nvPr>
            <p:ph type="pic" sz="quarter" idx="89" hasCustomPrompt="1"/>
          </p:nvPr>
        </p:nvSpPr>
        <p:spPr>
          <a:xfrm>
            <a:off x="9509757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4" name="Text Placeholder 58">
            <a:extLst>
              <a:ext uri="{FF2B5EF4-FFF2-40B4-BE49-F238E27FC236}">
                <a16:creationId xmlns:a16="http://schemas.microsoft.com/office/drawing/2014/main" id="{4CD5CE1F-8124-5700-D0FA-3DC8E61619C1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9515360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46" name="Text Placeholder 59">
            <a:extLst>
              <a:ext uri="{FF2B5EF4-FFF2-40B4-BE49-F238E27FC236}">
                <a16:creationId xmlns:a16="http://schemas.microsoft.com/office/drawing/2014/main" id="{00DCFC32-34CC-A342-1461-5E37176DC35C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9515293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47" name="Picture Placeholder 60">
            <a:extLst>
              <a:ext uri="{FF2B5EF4-FFF2-40B4-BE49-F238E27FC236}">
                <a16:creationId xmlns:a16="http://schemas.microsoft.com/office/drawing/2014/main" id="{2F47573C-1828-EBB3-F36C-00F4F12F5196}"/>
              </a:ext>
            </a:extLst>
          </p:cNvPr>
          <p:cNvSpPr>
            <a:spLocks noGrp="1"/>
          </p:cNvSpPr>
          <p:nvPr>
            <p:ph type="pic" sz="quarter" idx="92" hasCustomPrompt="1"/>
          </p:nvPr>
        </p:nvSpPr>
        <p:spPr>
          <a:xfrm>
            <a:off x="10631785" y="4944304"/>
            <a:ext cx="1029947" cy="1005840"/>
          </a:xfrm>
          <a:prstGeom prst="rect">
            <a:avLst/>
          </a:prstGeom>
          <a:noFill/>
        </p:spPr>
        <p:txBody>
          <a:bodyPr tIns="0" bIns="54864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48" name="Text Placeholder 61">
            <a:extLst>
              <a:ext uri="{FF2B5EF4-FFF2-40B4-BE49-F238E27FC236}">
                <a16:creationId xmlns:a16="http://schemas.microsoft.com/office/drawing/2014/main" id="{3B837F64-6D5A-A780-06BB-764E5B07CC19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10637337" y="6007378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/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First and Last Name</a:t>
            </a:r>
          </a:p>
        </p:txBody>
      </p:sp>
      <p:sp>
        <p:nvSpPr>
          <p:cNvPr id="50" name="Text Placeholder 62">
            <a:extLst>
              <a:ext uri="{FF2B5EF4-FFF2-40B4-BE49-F238E27FC236}">
                <a16:creationId xmlns:a16="http://schemas.microsoft.com/office/drawing/2014/main" id="{747AFC41-C326-C8EC-87C0-2368A1E87741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0637337" y="6162921"/>
            <a:ext cx="1024395" cy="15388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marR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6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Position / Title</a:t>
            </a:r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FCE63076-4FFF-6E4A-2BA8-4276D428BCEB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</p:spTree>
    <p:extLst>
      <p:ext uri="{BB962C8B-B14F-4D97-AF65-F5344CB8AC3E}">
        <p14:creationId xmlns:p14="http://schemas.microsoft.com/office/powerpoint/2010/main" val="104521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58" userDrawn="1">
          <p15:clr>
            <a:srgbClr val="FBAE40"/>
          </p15:clr>
        </p15:guide>
        <p15:guide id="2" orient="horz" pos="1691" userDrawn="1">
          <p15:clr>
            <a:srgbClr val="FBAE40"/>
          </p15:clr>
        </p15:guide>
        <p15:guide id="5" orient="horz" pos="1726" userDrawn="1">
          <p15:clr>
            <a:srgbClr val="FBAE40"/>
          </p15:clr>
        </p15:guide>
        <p15:guide id="6" orient="horz" pos="1823" userDrawn="1">
          <p15:clr>
            <a:srgbClr val="FBAE40"/>
          </p15:clr>
        </p15:guide>
        <p15:guide id="8" orient="horz" pos="1820" userDrawn="1">
          <p15:clr>
            <a:srgbClr val="FBAE40"/>
          </p15:clr>
        </p15:guide>
        <p15:guide id="9" orient="horz" pos="1917" userDrawn="1">
          <p15:clr>
            <a:srgbClr val="FBAE40"/>
          </p15:clr>
        </p15:guide>
        <p15:guide id="11" orient="horz" pos="2098" userDrawn="1">
          <p15:clr>
            <a:srgbClr val="FBAE40"/>
          </p15:clr>
        </p15:guide>
        <p15:guide id="12" orient="horz" pos="2732" userDrawn="1">
          <p15:clr>
            <a:srgbClr val="FBAE40"/>
          </p15:clr>
        </p15:guide>
        <p15:guide id="14" orient="horz" pos="2774" userDrawn="1">
          <p15:clr>
            <a:srgbClr val="FBAE40"/>
          </p15:clr>
        </p15:guide>
        <p15:guide id="15" orient="horz" pos="2871" userDrawn="1">
          <p15:clr>
            <a:srgbClr val="FBAE40"/>
          </p15:clr>
        </p15:guide>
        <p15:guide id="17" orient="horz" pos="2872" userDrawn="1">
          <p15:clr>
            <a:srgbClr val="FBAE40"/>
          </p15:clr>
        </p15:guide>
        <p15:guide id="18" orient="horz" pos="2969" userDrawn="1">
          <p15:clr>
            <a:srgbClr val="FBAE40"/>
          </p15:clr>
        </p15:guide>
        <p15:guide id="19" orient="horz" pos="3114" userDrawn="1">
          <p15:clr>
            <a:srgbClr val="FBAE40"/>
          </p15:clr>
        </p15:guide>
        <p15:guide id="24" orient="horz" pos="3979" userDrawn="1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>
            <a:extLst>
              <a:ext uri="{FF2B5EF4-FFF2-40B4-BE49-F238E27FC236}">
                <a16:creationId xmlns:a16="http://schemas.microsoft.com/office/drawing/2014/main" id="{D0F9FC47-295C-4D4A-9DD9-EE77C90B4A93}"/>
              </a:ext>
            </a:extLst>
          </p:cNvPr>
          <p:cNvSpPr txBox="1"/>
          <p:nvPr userDrawn="1"/>
        </p:nvSpPr>
        <p:spPr>
          <a:xfrm>
            <a:off x="4357312" y="6028846"/>
            <a:ext cx="3465095" cy="1251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400" b="0" i="0" dirty="0">
                <a:solidFill>
                  <a:schemeClr val="bg1">
                    <a:lumMod val="50000"/>
                  </a:schemeClr>
                </a:solidFill>
                <a:latin typeface="+mn-lt"/>
                <a:ea typeface="Noto Sans" panose="020B0502040504020204" pitchFamily="34" charset="0"/>
                <a:cs typeface="Calibri" panose="020F0502020204030204" pitchFamily="34" charset="0"/>
              </a:rPr>
              <a:t>gatesfoundation.org</a:t>
            </a:r>
          </a:p>
        </p:txBody>
      </p:sp>
      <p:pic>
        <p:nvPicPr>
          <p:cNvPr id="7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FFD1CD51-C387-A345-988D-718FAD69AE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98425" y="2743201"/>
            <a:ext cx="4396945" cy="109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15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>
            <a:extLst>
              <a:ext uri="{FF2B5EF4-FFF2-40B4-BE49-F238E27FC236}">
                <a16:creationId xmlns:a16="http://schemas.microsoft.com/office/drawing/2014/main" id="{D0F9FC47-295C-4D4A-9DD9-EE77C90B4A93}"/>
              </a:ext>
            </a:extLst>
          </p:cNvPr>
          <p:cNvSpPr txBox="1"/>
          <p:nvPr userDrawn="1"/>
        </p:nvSpPr>
        <p:spPr>
          <a:xfrm>
            <a:off x="4357312" y="6028846"/>
            <a:ext cx="3465095" cy="1251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400" b="0" i="0" dirty="0">
                <a:solidFill>
                  <a:schemeClr val="bg1"/>
                </a:solidFill>
                <a:latin typeface="+mn-lt"/>
                <a:ea typeface="Noto Sans" panose="020B0502040504020204" pitchFamily="34" charset="0"/>
                <a:cs typeface="Calibri" panose="020F0502020204030204" pitchFamily="34" charset="0"/>
              </a:rPr>
              <a:t>gatesfoundation.org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FFD1CD51-C387-A345-988D-718FAD69AE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7065" t="32633" r="16766" b="33534"/>
          <a:stretch/>
        </p:blipFill>
        <p:spPr>
          <a:xfrm>
            <a:off x="3898133" y="2310054"/>
            <a:ext cx="4480560" cy="114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177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- black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F87F181-0263-70AD-58C3-17CEF2E9CED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3400" y="628650"/>
            <a:ext cx="8352183" cy="4129088"/>
          </a:xfrm>
          <a:noFill/>
        </p:spPr>
        <p:txBody>
          <a:bodyPr bIns="0" anchor="ctr" anchorCtr="0">
            <a:noAutofit/>
          </a:bodyPr>
          <a:lstStyle>
            <a:lvl1pPr marL="0" marR="0" indent="0" algn="l" defTabSz="914126" rtl="0" eaLnBrk="1" fontAlgn="auto" latinLnBrk="0" hangingPunct="1">
              <a:lnSpc>
                <a:spcPts val="7198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Tx/>
              <a:buNone/>
              <a:tabLst/>
              <a:defRPr sz="7200" b="0" i="0" u="none" strike="noStrike" baseline="0">
                <a:solidFill>
                  <a:schemeClr val="bg1"/>
                </a:solidFill>
                <a:latin typeface="+mj-lt"/>
              </a:defRPr>
            </a:lvl1pPr>
            <a:lvl2pPr>
              <a:defRPr sz="7000">
                <a:solidFill>
                  <a:schemeClr val="bg1"/>
                </a:solidFill>
                <a:latin typeface="+mj-lt"/>
              </a:defRPr>
            </a:lvl2pPr>
            <a:lvl3pPr>
              <a:defRPr sz="7000">
                <a:solidFill>
                  <a:schemeClr val="bg1"/>
                </a:solidFill>
                <a:latin typeface="+mj-lt"/>
              </a:defRPr>
            </a:lvl3pPr>
            <a:lvl4pPr>
              <a:defRPr sz="7000">
                <a:solidFill>
                  <a:schemeClr val="bg1"/>
                </a:solidFill>
                <a:latin typeface="+mj-lt"/>
              </a:defRPr>
            </a:lvl4pPr>
            <a:lvl5pPr>
              <a:defRPr sz="7000">
                <a:solidFill>
                  <a:schemeClr val="bg1"/>
                </a:solidFill>
                <a:latin typeface="+mj-lt"/>
              </a:defRPr>
            </a:lvl5pPr>
          </a:lstStyle>
          <a:p>
            <a:pPr marL="0" marR="0" lvl="0" indent="0" algn="l" defTabSz="914126" rtl="0" eaLnBrk="1" fontAlgn="auto" latinLnBrk="0" hangingPunct="1">
              <a:lnSpc>
                <a:spcPts val="7198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Noto Sans" panose="020B0502040504020204" pitchFamily="34" charset="0"/>
                <a:cs typeface="Calibri" panose="020F0502020204030204" pitchFamily="34" charset="0"/>
              </a:rPr>
              <a:t>Quote or fact statement.</a:t>
            </a:r>
          </a:p>
          <a:p>
            <a:pPr marL="0" marR="0" lvl="0" indent="0" algn="l" defTabSz="914126" rtl="0" eaLnBrk="1" fontAlgn="auto" latinLnBrk="0" hangingPunct="1">
              <a:lnSpc>
                <a:spcPts val="7198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Noto Sans" panose="020B0502040504020204" pitchFamily="34" charset="0"/>
                <a:cs typeface="Calibri" panose="020F0502020204030204" pitchFamily="34" charset="0"/>
              </a:rPr>
              <a:t>Can also be used as a divider slide.</a:t>
            </a:r>
            <a:endParaRPr lang="en-US" sz="1800" dirty="0">
              <a:solidFill>
                <a:srgbClr val="666666"/>
              </a:solidFill>
              <a:latin typeface="Cambria" panose="02040503050406030204" pitchFamily="18" charset="0"/>
              <a:ea typeface="Noto Sans" panose="020B050204050402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6A18C142-8408-344E-A495-3AA12E1EFA4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5129211"/>
            <a:ext cx="8352183" cy="711023"/>
          </a:xfrm>
        </p:spPr>
        <p:txBody>
          <a:bodyPr tIns="0" bIns="0" anchor="t" anchorCtr="0">
            <a:noAutofit/>
          </a:bodyPr>
          <a:lstStyle>
            <a:lvl1pPr>
              <a:lnSpc>
                <a:spcPct val="100000"/>
              </a:lnSpc>
              <a:defRPr lang="en-US" sz="1800" b="0" i="0" kern="1200" baseline="0" dirty="0" smtClean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>
              <a:defRPr sz="7000">
                <a:solidFill>
                  <a:schemeClr val="bg1"/>
                </a:solidFill>
                <a:latin typeface="+mj-lt"/>
              </a:defRPr>
            </a:lvl2pPr>
            <a:lvl3pPr>
              <a:defRPr sz="7000">
                <a:solidFill>
                  <a:schemeClr val="bg1"/>
                </a:solidFill>
                <a:latin typeface="+mj-lt"/>
              </a:defRPr>
            </a:lvl3pPr>
            <a:lvl4pPr>
              <a:defRPr sz="7000">
                <a:solidFill>
                  <a:schemeClr val="bg1"/>
                </a:solidFill>
                <a:latin typeface="+mj-lt"/>
              </a:defRPr>
            </a:lvl4pPr>
            <a:lvl5pPr>
              <a:defRPr sz="7000">
                <a:solidFill>
                  <a:schemeClr val="bg1"/>
                </a:solidFill>
                <a:latin typeface="+mj-lt"/>
              </a:defRPr>
            </a:lvl5pPr>
          </a:lstStyle>
          <a:p>
            <a:pPr marL="0" lvl="0" indent="0" algn="l" defTabSz="914674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Tx/>
              <a:buNone/>
            </a:pPr>
            <a:r>
              <a:rPr lang="en-US" dirty="0"/>
              <a:t>—Attribution or source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6EF593-6503-5ECD-C4A1-21F18F927E0D}"/>
              </a:ext>
            </a:extLst>
          </p:cNvPr>
          <p:cNvSpPr txBox="1"/>
          <p:nvPr userDrawn="1"/>
        </p:nvSpPr>
        <p:spPr>
          <a:xfrm>
            <a:off x="3214688" y="374332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2EB7ED-DC69-E17B-9E33-5D586963DB40}"/>
              </a:ext>
            </a:extLst>
          </p:cNvPr>
          <p:cNvSpPr txBox="1"/>
          <p:nvPr userDrawn="1"/>
        </p:nvSpPr>
        <p:spPr>
          <a:xfrm>
            <a:off x="2097157" y="-32799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770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-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2C699-CE20-7301-83C5-75C1BD9648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Standard slide — white background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63DE8A5-5065-5348-8E74-D19DA245609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1600" b="0" i="1" baseline="0" dirty="0">
                <a:solidFill>
                  <a:schemeClr val="accent6"/>
                </a:solidFill>
              </a:defRPr>
            </a:lvl1pPr>
            <a:lvl2pPr marL="171501" indent="-171501">
              <a:spcBef>
                <a:spcPts val="336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300"/>
            </a:lvl2pPr>
            <a:lvl3pPr marL="343003" indent="-171501">
              <a:spcBef>
                <a:spcPts val="336"/>
              </a:spcBef>
              <a:buClr>
                <a:srgbClr val="3086AB"/>
              </a:buClr>
              <a:buFont typeface="Arial" panose="020B0604020202020204" pitchFamily="34" charset="0"/>
              <a:buChar char="•"/>
              <a:tabLst/>
              <a:defRPr baseline="0"/>
            </a:lvl3pPr>
            <a:lvl4pPr marL="516093" indent="-173090">
              <a:spcBef>
                <a:spcPts val="336"/>
              </a:spcBef>
              <a:spcAft>
                <a:spcPts val="0"/>
              </a:spcAft>
              <a:buFont typeface="Arial" panose="020B0604020202020204" pitchFamily="34" charset="0"/>
              <a:buChar char="-"/>
              <a:tabLst/>
              <a:defRPr baseline="0"/>
            </a:lvl4pPr>
            <a:lvl5pPr marL="687594" indent="-171501">
              <a:spcBef>
                <a:spcPts val="336"/>
              </a:spcBef>
              <a:defRPr baseline="0"/>
            </a:lvl5pPr>
          </a:lstStyle>
          <a:p>
            <a:pPr marL="285836" lvl="0" indent="-285836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3" name="Date Placeholder 4">
            <a:extLst>
              <a:ext uri="{FF2B5EF4-FFF2-40B4-BE49-F238E27FC236}">
                <a16:creationId xmlns:a16="http://schemas.microsoft.com/office/drawing/2014/main" id="{0159EF9C-36ED-A889-7626-0D4D99C9C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F5DD703-B6DA-2B45-955E-8953EBACDC63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1E752873-8372-F8E2-E6AB-3BFBD9AF1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72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-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2C699-CE20-7301-83C5-75C1BD9648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Basic text slide - white background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63DE8A5-5065-5348-8E74-D19DA245609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1600" b="0" i="1" baseline="0" dirty="0">
                <a:solidFill>
                  <a:schemeClr val="accent6"/>
                </a:solidFill>
              </a:defRPr>
            </a:lvl1pPr>
            <a:lvl2pPr marL="171501" indent="-171501">
              <a:spcBef>
                <a:spcPts val="336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300"/>
            </a:lvl2pPr>
            <a:lvl3pPr marL="343003" indent="-171501">
              <a:spcBef>
                <a:spcPts val="336"/>
              </a:spcBef>
              <a:buClr>
                <a:srgbClr val="3086AB"/>
              </a:buClr>
              <a:buFont typeface="Arial" panose="020B0604020202020204" pitchFamily="34" charset="0"/>
              <a:buChar char="•"/>
              <a:tabLst/>
              <a:defRPr baseline="0"/>
            </a:lvl3pPr>
            <a:lvl4pPr marL="516093" indent="-173090">
              <a:spcBef>
                <a:spcPts val="336"/>
              </a:spcBef>
              <a:spcAft>
                <a:spcPts val="0"/>
              </a:spcAft>
              <a:buFont typeface="Arial" panose="020B0604020202020204" pitchFamily="34" charset="0"/>
              <a:buChar char="-"/>
              <a:tabLst/>
              <a:defRPr baseline="0"/>
            </a:lvl4pPr>
            <a:lvl5pPr marL="687594" indent="-171501">
              <a:spcBef>
                <a:spcPts val="336"/>
              </a:spcBef>
              <a:defRPr baseline="0"/>
            </a:lvl5pPr>
          </a:lstStyle>
          <a:p>
            <a:pPr marL="285836" lvl="0" indent="-285836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D4CDDFFB-D274-6844-8B51-1DF88BFB98E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18" name="Date Placeholder 4">
            <a:extLst>
              <a:ext uri="{FF2B5EF4-FFF2-40B4-BE49-F238E27FC236}">
                <a16:creationId xmlns:a16="http://schemas.microsoft.com/office/drawing/2014/main" id="{693A3A6B-2912-404C-B880-AB1575C2DD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20FB2B1-FEFA-7A44-8EE7-760F47C20A31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2E7B7752-E4B2-ED4B-8866-D8BBE94936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F05B559-581F-D941-BDCC-78105100E1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627DB30-90C6-211C-BDBC-DB034F63F9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2925" y="1562099"/>
            <a:ext cx="11118850" cy="4649073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04061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- Cream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3D95C-DA9F-E8D8-85EA-0408F4E1E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Basic text slide - cream background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8D65EF4-C0B6-0C4A-89B3-44D655F65FF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457" y="1021112"/>
            <a:ext cx="11119274" cy="2462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>
              <a:buNone/>
              <a:defRPr lang="en-US" sz="1600" b="0" i="1" baseline="0" dirty="0"/>
            </a:lvl1pPr>
          </a:lstStyle>
          <a:p>
            <a:pPr marL="171501" lvl="0" indent="-171501">
              <a:lnSpc>
                <a:spcPct val="100000"/>
              </a:lnSpc>
            </a:pPr>
            <a:r>
              <a:rPr lang="en-US" dirty="0"/>
              <a:t>Page Description / Narrative Text (Optional)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B01B7B4-F5C3-C547-A371-83188B738CA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86" y="6234102"/>
            <a:ext cx="11119274" cy="2000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spcAft>
                <a:spcPts val="0"/>
              </a:spcAft>
              <a:buFontTx/>
              <a:buNone/>
              <a:defRPr lang="en-US" sz="700" i="1" kern="1200" dirty="0">
                <a:solidFill>
                  <a:schemeClr val="accent6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21" name="Date Placeholder 5">
            <a:extLst>
              <a:ext uri="{FF2B5EF4-FFF2-40B4-BE49-F238E27FC236}">
                <a16:creationId xmlns:a16="http://schemas.microsoft.com/office/drawing/2014/main" id="{560954BA-966B-314F-9EB1-CE3F2110CD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8EECD77-5B54-3641-BFA4-3E768847A9C3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19" name="Footer Placeholder 6">
            <a:extLst>
              <a:ext uri="{FF2B5EF4-FFF2-40B4-BE49-F238E27FC236}">
                <a16:creationId xmlns:a16="http://schemas.microsoft.com/office/drawing/2014/main" id="{603871BE-0B86-574C-858D-FE7A509951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20" name="Slide Number Placeholder 7">
            <a:extLst>
              <a:ext uri="{FF2B5EF4-FFF2-40B4-BE49-F238E27FC236}">
                <a16:creationId xmlns:a16="http://schemas.microsoft.com/office/drawing/2014/main" id="{98DDC874-95E0-2241-859F-A6AE5EB99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2B8787F-7A6C-20FC-9105-4CF25DCE07A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2457" y="1585029"/>
            <a:ext cx="11112303" cy="4649073"/>
          </a:xfrm>
          <a:solidFill>
            <a:schemeClr val="tx2"/>
          </a:solidFill>
        </p:spPr>
        <p:txBody>
          <a:bodyPr lIns="182880" tIns="182880" rIns="182880" bIns="182880">
            <a:noAutofit/>
          </a:bodyPr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3172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535487" y="535517"/>
            <a:ext cx="11120967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CFDBF2F-985A-41CB-86F1-745668315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487" y="1568132"/>
            <a:ext cx="11120966" cy="426116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0CE9821-4EAA-4CBC-B4C8-160B7A12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5486" y="6586325"/>
            <a:ext cx="2743915" cy="107722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l">
              <a:defRPr lang="en-US" sz="700" spc="20" baseline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A97AB8A-C4D3-A945-BE6B-B4B8FDC115D6}" type="datetime3">
              <a:rPr lang="en-US" smtClean="0"/>
              <a:t>13 February 2024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063" y="6577816"/>
            <a:ext cx="4115872" cy="107722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ACTIVITY 4 REINVENTING THE TOILET</a:t>
            </a:r>
            <a:endParaRPr lang="en-US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9646D8E4-CFBD-654F-88D5-B9988759092F}"/>
              </a:ext>
            </a:extLst>
          </p:cNvPr>
          <p:cNvSpPr txBox="1"/>
          <p:nvPr userDrawn="1"/>
        </p:nvSpPr>
        <p:spPr>
          <a:xfrm>
            <a:off x="9933766" y="6577228"/>
            <a:ext cx="1371957" cy="107722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defPPr>
              <a:defRPr lang="en-US"/>
            </a:defPPr>
            <a:lvl1pPr algn="ctr">
              <a:defRPr sz="700" spc="20" baseline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algn="r"/>
            <a:r>
              <a:rPr lang="en-US" sz="700" dirty="0"/>
              <a:t>© Bill &amp; Melinda Gates Foundation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1408288" y="6577228"/>
            <a:ext cx="253444" cy="10772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70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7"/>
          <p:cNvCxnSpPr>
            <a:cxnSpLocks/>
          </p:cNvCxnSpPr>
          <p:nvPr/>
        </p:nvCxnSpPr>
        <p:spPr>
          <a:xfrm>
            <a:off x="535517" y="6465243"/>
            <a:ext cx="11120967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77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89" r:id="rId2"/>
    <p:sldLayoutId id="2147483993" r:id="rId3"/>
    <p:sldLayoutId id="2147483982" r:id="rId4"/>
    <p:sldLayoutId id="2147483901" r:id="rId5"/>
    <p:sldLayoutId id="2147483987" r:id="rId6"/>
    <p:sldLayoutId id="2147483999" r:id="rId7"/>
    <p:sldLayoutId id="2147483835" r:id="rId8"/>
    <p:sldLayoutId id="2147483960" r:id="rId9"/>
    <p:sldLayoutId id="2147484000" r:id="rId10"/>
    <p:sldLayoutId id="2147483970" r:id="rId11"/>
    <p:sldLayoutId id="2147484018" r:id="rId12"/>
    <p:sldLayoutId id="2147483971" r:id="rId13"/>
    <p:sldLayoutId id="2147483892" r:id="rId14"/>
    <p:sldLayoutId id="2147484003" r:id="rId15"/>
    <p:sldLayoutId id="2147483837" r:id="rId16"/>
    <p:sldLayoutId id="2147483998" r:id="rId17"/>
    <p:sldLayoutId id="2147484039" r:id="rId18"/>
    <p:sldLayoutId id="2147484040" r:id="rId19"/>
    <p:sldLayoutId id="2147484019" r:id="rId20"/>
    <p:sldLayoutId id="2147484004" r:id="rId21"/>
    <p:sldLayoutId id="2147483961" r:id="rId22"/>
    <p:sldLayoutId id="2147484005" r:id="rId23"/>
    <p:sldLayoutId id="2147484001" r:id="rId24"/>
    <p:sldLayoutId id="2147483844" r:id="rId25"/>
    <p:sldLayoutId id="2147484002" r:id="rId26"/>
    <p:sldLayoutId id="2147484009" r:id="rId27"/>
    <p:sldLayoutId id="2147484010" r:id="rId28"/>
    <p:sldLayoutId id="2147484020" r:id="rId29"/>
    <p:sldLayoutId id="2147484007" r:id="rId30"/>
    <p:sldLayoutId id="2147484006" r:id="rId31"/>
    <p:sldLayoutId id="2147484008" r:id="rId32"/>
    <p:sldLayoutId id="2147483995" r:id="rId33"/>
    <p:sldLayoutId id="2147483977" r:id="rId34"/>
    <p:sldLayoutId id="2147484015" r:id="rId35"/>
    <p:sldLayoutId id="2147484016" r:id="rId36"/>
    <p:sldLayoutId id="2147484034" r:id="rId37"/>
    <p:sldLayoutId id="2147483996" r:id="rId38"/>
    <p:sldLayoutId id="2147484012" r:id="rId39"/>
    <p:sldLayoutId id="2147483997" r:id="rId40"/>
    <p:sldLayoutId id="2147484013" r:id="rId41"/>
    <p:sldLayoutId id="2147483984" r:id="rId42"/>
    <p:sldLayoutId id="2147484014" r:id="rId43"/>
    <p:sldLayoutId id="2147483994" r:id="rId44"/>
    <p:sldLayoutId id="2147484035" r:id="rId45"/>
    <p:sldLayoutId id="2147484036" r:id="rId46"/>
    <p:sldLayoutId id="2147483964" r:id="rId47"/>
    <p:sldLayoutId id="2147483966" r:id="rId48"/>
    <p:sldLayoutId id="2147483985" r:id="rId49"/>
    <p:sldLayoutId id="2147483965" r:id="rId50"/>
    <p:sldLayoutId id="2147484017" r:id="rId51"/>
    <p:sldLayoutId id="2147483963" r:id="rId52"/>
    <p:sldLayoutId id="2147484038" r:id="rId53"/>
    <p:sldLayoutId id="2147484037" r:id="rId54"/>
    <p:sldLayoutId id="2147483905" r:id="rId55"/>
    <p:sldLayoutId id="2147484011" r:id="rId5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674" rtl="0" eaLnBrk="1" latinLnBrk="0" hangingPunct="1">
        <a:lnSpc>
          <a:spcPts val="2301"/>
        </a:lnSpc>
        <a:spcBef>
          <a:spcPct val="0"/>
        </a:spcBef>
        <a:buNone/>
        <a:defRPr lang="en-US" sz="2800" b="0" i="0" kern="1200" cap="none" baseline="0" dirty="0">
          <a:solidFill>
            <a:schemeClr val="accent6"/>
          </a:solidFill>
          <a:latin typeface="+mj-lt"/>
          <a:ea typeface="Cambria" panose="02040503050406030204" pitchFamily="18" charset="0"/>
          <a:cs typeface="Calibri" panose="020F0502020204030204" pitchFamily="34" charset="0"/>
        </a:defRPr>
      </a:lvl1pPr>
    </p:titleStyle>
    <p:bodyStyle>
      <a:lvl1pPr marL="0" indent="0" algn="l" defTabSz="914674" rtl="0" eaLnBrk="1" latinLnBrk="0" hangingPunct="1">
        <a:lnSpc>
          <a:spcPct val="114000"/>
        </a:lnSpc>
        <a:spcBef>
          <a:spcPts val="300"/>
        </a:spcBef>
        <a:spcAft>
          <a:spcPts val="300"/>
        </a:spcAft>
        <a:buClr>
          <a:schemeClr val="accent6"/>
        </a:buClr>
        <a:buFontTx/>
        <a:buNone/>
        <a:defRPr sz="1400" kern="1200">
          <a:solidFill>
            <a:schemeClr val="accent6"/>
          </a:solidFill>
          <a:latin typeface="+mn-lt"/>
          <a:ea typeface="+mn-ea"/>
          <a:cs typeface="Calibri" panose="020F0502020204030204" pitchFamily="34" charset="0"/>
        </a:defRPr>
      </a:lvl1pPr>
      <a:lvl2pPr marL="171501" indent="-171501" algn="l" defTabSz="914674" rtl="0" eaLnBrk="1" latinLnBrk="0" hangingPunct="1">
        <a:lnSpc>
          <a:spcPct val="114000"/>
        </a:lnSpc>
        <a:spcBef>
          <a:spcPts val="300"/>
        </a:spcBef>
        <a:spcAft>
          <a:spcPts val="300"/>
        </a:spcAft>
        <a:buClr>
          <a:schemeClr val="accent6"/>
        </a:buClr>
        <a:buFont typeface="Arial" panose="020B0604020202020204" pitchFamily="34" charset="0"/>
        <a:buChar char="•"/>
        <a:defRPr sz="1400" kern="1200">
          <a:solidFill>
            <a:schemeClr val="accent6"/>
          </a:solidFill>
          <a:latin typeface="+mn-lt"/>
          <a:ea typeface="+mn-ea"/>
          <a:cs typeface="Calibri" panose="020F0502020204030204" pitchFamily="34" charset="0"/>
        </a:defRPr>
      </a:lvl2pPr>
      <a:lvl3pPr marL="365760" indent="-169914" algn="l" defTabSz="914674" rtl="0" eaLnBrk="1" latinLnBrk="0" hangingPunct="1">
        <a:lnSpc>
          <a:spcPct val="114000"/>
        </a:lnSpc>
        <a:spcBef>
          <a:spcPts val="300"/>
        </a:spcBef>
        <a:spcAft>
          <a:spcPts val="300"/>
        </a:spcAft>
        <a:buClrTx/>
        <a:buFont typeface="System Font Regular"/>
        <a:buChar char="–"/>
        <a:tabLst>
          <a:tab pos="171501" algn="l"/>
          <a:tab pos="1203686" algn="l"/>
        </a:tabLst>
        <a:defRPr sz="1400" kern="1200">
          <a:solidFill>
            <a:schemeClr val="accent6"/>
          </a:solidFill>
          <a:latin typeface="+mn-lt"/>
          <a:ea typeface="+mn-ea"/>
          <a:cs typeface="Calibri" panose="020F0502020204030204" pitchFamily="34" charset="0"/>
        </a:defRPr>
      </a:lvl3pPr>
      <a:lvl4pPr marL="548640" indent="-182880" algn="l" defTabSz="914674" rtl="0" eaLnBrk="1" latinLnBrk="0" hangingPunct="1">
        <a:lnSpc>
          <a:spcPct val="114000"/>
        </a:lnSpc>
        <a:spcBef>
          <a:spcPts val="300"/>
        </a:spcBef>
        <a:spcAft>
          <a:spcPts val="300"/>
        </a:spcAft>
        <a:buClrTx/>
        <a:buSzPct val="70000"/>
        <a:buFont typeface="Courier New" panose="02070309020205020404" pitchFamily="49" charset="0"/>
        <a:buChar char="o"/>
        <a:defRPr sz="1400" kern="1200">
          <a:solidFill>
            <a:schemeClr val="accent6"/>
          </a:solidFill>
          <a:latin typeface="+mn-lt"/>
          <a:ea typeface="+mn-ea"/>
          <a:cs typeface="Calibri" panose="020F0502020204030204" pitchFamily="34" charset="0"/>
        </a:defRPr>
      </a:lvl4pPr>
      <a:lvl5pPr marL="743173" indent="-182880" algn="l" defTabSz="914674" rtl="0" eaLnBrk="1" latinLnBrk="0" hangingPunct="1">
        <a:lnSpc>
          <a:spcPct val="114000"/>
        </a:lnSpc>
        <a:spcBef>
          <a:spcPts val="300"/>
        </a:spcBef>
        <a:spcAft>
          <a:spcPts val="300"/>
        </a:spcAft>
        <a:buClrTx/>
        <a:buSzPct val="100000"/>
        <a:buFont typeface="System Font Regular"/>
        <a:buChar char="-"/>
        <a:defRPr sz="1400" kern="1200">
          <a:solidFill>
            <a:schemeClr val="accent6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5354" indent="-228669" algn="l" defTabSz="914674" rtl="0" eaLnBrk="1" latinLnBrk="0" hangingPunct="1">
        <a:spcBef>
          <a:spcPct val="20000"/>
        </a:spcBef>
        <a:buFont typeface="Arial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6pPr>
      <a:lvl7pPr marL="2972692" indent="-228669" algn="l" defTabSz="914674" rtl="0" eaLnBrk="1" latinLnBrk="0" hangingPunct="1">
        <a:spcBef>
          <a:spcPct val="20000"/>
        </a:spcBef>
        <a:buFont typeface="Arial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7pPr>
      <a:lvl8pPr marL="3430029" indent="-228669" algn="l" defTabSz="914674" rtl="0" eaLnBrk="1" latinLnBrk="0" hangingPunct="1">
        <a:spcBef>
          <a:spcPct val="20000"/>
        </a:spcBef>
        <a:buFont typeface="Arial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8pPr>
      <a:lvl9pPr marL="3887366" indent="-228669" algn="l" defTabSz="914674" rtl="0" eaLnBrk="1" latinLnBrk="0" hangingPunct="1">
        <a:spcBef>
          <a:spcPct val="20000"/>
        </a:spcBef>
        <a:buFont typeface="Arial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337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674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2011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9349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686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4023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1360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8697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36" userDrawn="1">
          <p15:clr>
            <a:srgbClr val="F26B43"/>
          </p15:clr>
        </p15:guide>
        <p15:guide id="4" pos="7347" userDrawn="1">
          <p15:clr>
            <a:srgbClr val="F26B43"/>
          </p15:clr>
        </p15:guide>
        <p15:guide id="5" orient="horz" pos="384" userDrawn="1">
          <p15:clr>
            <a:srgbClr val="F26B43"/>
          </p15:clr>
        </p15:guide>
        <p15:guide id="7" orient="horz" pos="984" userDrawn="1">
          <p15:clr>
            <a:srgbClr val="F26B43"/>
          </p15:clr>
        </p15:guide>
        <p15:guide id="8" pos="3936" userDrawn="1">
          <p15:clr>
            <a:srgbClr val="F26B43"/>
          </p15:clr>
        </p15:guide>
        <p15:guide id="9" pos="3768" userDrawn="1">
          <p15:clr>
            <a:srgbClr val="F26B43"/>
          </p15:clr>
        </p15:guide>
        <p15:guide id="10" orient="horz" pos="2496" userDrawn="1">
          <p15:clr>
            <a:srgbClr val="F26B43"/>
          </p15:clr>
        </p15:guide>
        <p15:guide id="11" orient="horz" pos="3816" userDrawn="1">
          <p15:clr>
            <a:srgbClr val="F26B43"/>
          </p15:clr>
        </p15:guide>
        <p15:guide id="12" orient="horz" pos="3672" userDrawn="1">
          <p15:clr>
            <a:srgbClr val="F26B43"/>
          </p15:clr>
        </p15:guide>
        <p15:guide id="13" pos="2544" userDrawn="1">
          <p15:clr>
            <a:srgbClr val="F26B43"/>
          </p15:clr>
        </p15:guide>
        <p15:guide id="14" pos="2736" userDrawn="1">
          <p15:clr>
            <a:srgbClr val="F26B43"/>
          </p15:clr>
        </p15:guide>
        <p15:guide id="15" pos="4944" userDrawn="1">
          <p15:clr>
            <a:srgbClr val="F26B43"/>
          </p15:clr>
        </p15:guide>
        <p15:guide id="16" pos="5136" userDrawn="1">
          <p15:clr>
            <a:srgbClr val="F26B43"/>
          </p15:clr>
        </p15:guide>
        <p15:guide id="18" orient="horz" pos="3864" userDrawn="1">
          <p15:clr>
            <a:srgbClr val="F26B43"/>
          </p15:clr>
        </p15:guide>
        <p15:guide id="19" orient="horz" pos="2328" userDrawn="1">
          <p15:clr>
            <a:srgbClr val="F26B43"/>
          </p15:clr>
        </p15:guide>
        <p15:guide id="20" orient="horz" pos="26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watercalculator.org/footprint/water-footprints-by-country/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DCE55D-3261-1360-7564-7D2E111C7A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C075071-16DF-E6C7-CAA8-4C9A2BF83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2925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2 </a:t>
            </a:r>
            <a:r>
              <a:rPr lang="en-US" b="1" dirty="0">
                <a:solidFill>
                  <a:srgbClr val="00A95B"/>
                </a:solidFill>
              </a:rPr>
              <a:t>MY WATER USE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F7EE622-5AD9-98F1-9A18-510AF308D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1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4126E80-34FE-C87D-313E-AC552606D01B}"/>
              </a:ext>
            </a:extLst>
          </p:cNvPr>
          <p:cNvCxnSpPr>
            <a:cxnSpLocks/>
          </p:cNvCxnSpPr>
          <p:nvPr/>
        </p:nvCxnSpPr>
        <p:spPr>
          <a:xfrm>
            <a:off x="542925" y="1143000"/>
            <a:ext cx="1111880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9">
            <a:extLst>
              <a:ext uri="{FF2B5EF4-FFF2-40B4-BE49-F238E27FC236}">
                <a16:creationId xmlns:a16="http://schemas.microsoft.com/office/drawing/2014/main" id="{E9284040-67E3-5D95-DC0C-14C9E2792C93}"/>
              </a:ext>
            </a:extLst>
          </p:cNvPr>
          <p:cNvSpPr txBox="1">
            <a:spLocks/>
          </p:cNvSpPr>
          <p:nvPr/>
        </p:nvSpPr>
        <p:spPr>
          <a:xfrm>
            <a:off x="535487" y="535517"/>
            <a:ext cx="11120967" cy="36576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algn="ctr" defTabSz="914674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lang="en-US" sz="3601" b="0" i="0" kern="1200" cap="none" baseline="0">
                <a:solidFill>
                  <a:schemeClr val="bg1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defRPr>
            </a:lvl1pPr>
          </a:lstStyle>
          <a:p>
            <a:pPr algn="l"/>
            <a:r>
              <a:rPr lang="en-US" sz="3600" b="1" dirty="0">
                <a:solidFill>
                  <a:schemeClr val="tx1"/>
                </a:solidFill>
                <a:latin typeface="+mn-lt"/>
              </a:rPr>
              <a:t>Note for educators</a:t>
            </a:r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6BD5C63E-20C6-2197-C441-9413F6AD8FF0}"/>
              </a:ext>
            </a:extLst>
          </p:cNvPr>
          <p:cNvSpPr txBox="1">
            <a:spLocks/>
          </p:cNvSpPr>
          <p:nvPr/>
        </p:nvSpPr>
        <p:spPr>
          <a:xfrm>
            <a:off x="542925" y="1562099"/>
            <a:ext cx="11118850" cy="4649073"/>
          </a:xfrm>
          <a:prstGeom prst="rect">
            <a:avLst/>
          </a:prstGeom>
        </p:spPr>
        <p:txBody>
          <a:bodyPr/>
          <a:lstStyle>
            <a:lvl1pPr mar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  <a:defRPr sz="1400" kern="120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501" indent="-171501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2pPr>
            <a:lvl3pPr marL="365760" indent="-169914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Tx/>
              <a:buFont typeface="System Font Regular"/>
              <a:buChar char="–"/>
              <a:tabLst>
                <a:tab pos="171501" algn="l"/>
                <a:tab pos="1203686" algn="l"/>
              </a:tabLst>
              <a:defRPr sz="1400" kern="120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3pPr>
            <a:lvl4pPr marL="548640" indent="-18288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Tx/>
              <a:buSzPct val="70000"/>
              <a:buFont typeface="Courier New" panose="02070309020205020404" pitchFamily="49" charset="0"/>
              <a:buChar char="o"/>
              <a:defRPr sz="1400" kern="120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4pPr>
            <a:lvl5pPr marL="743173" indent="-18288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System Font Regular"/>
              <a:buChar char="-"/>
              <a:defRPr sz="1400" kern="120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5354" indent="-228669" algn="l" defTabSz="9146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692" indent="-228669" algn="l" defTabSz="9146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30029" indent="-228669" algn="l" defTabSz="9146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7366" indent="-228669" algn="l" defTabSz="9146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</a:rPr>
              <a:t>You know your students best. </a:t>
            </a:r>
            <a:r>
              <a:rPr lang="en-US" sz="2400" dirty="0">
                <a:solidFill>
                  <a:schemeClr val="tx1"/>
                </a:solidFill>
              </a:rPr>
              <a:t>The following slides are created to support a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rgbClr val="00A95B"/>
                </a:solidFill>
              </a:rPr>
              <a:t>secondary social studies class around a 9</a:t>
            </a:r>
            <a:r>
              <a:rPr lang="en-US" sz="2400" baseline="30000" dirty="0">
                <a:solidFill>
                  <a:srgbClr val="00A95B"/>
                </a:solidFill>
              </a:rPr>
              <a:t>th</a:t>
            </a:r>
            <a:r>
              <a:rPr lang="en-US" sz="2400" dirty="0">
                <a:solidFill>
                  <a:srgbClr val="00A95B"/>
                </a:solidFill>
              </a:rPr>
              <a:t> grade level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Please feel free to adapt these slides and materials to best fit your students.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BDB47A-6E8E-56C4-1D53-4FEB413BBAAB}"/>
              </a:ext>
            </a:extLst>
          </p:cNvPr>
          <p:cNvSpPr txBox="1"/>
          <p:nvPr/>
        </p:nvSpPr>
        <p:spPr>
          <a:xfrm>
            <a:off x="1504709" y="711843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DDF179-CE36-64B2-395F-189E15515397}"/>
              </a:ext>
            </a:extLst>
          </p:cNvPr>
          <p:cNvSpPr txBox="1"/>
          <p:nvPr/>
        </p:nvSpPr>
        <p:spPr>
          <a:xfrm>
            <a:off x="7166610" y="80010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accent6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06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446E016F-00AC-33D8-1C0D-A1A66E7A4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Final reflection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DCE55D-3261-1360-7564-7D2E111C7A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C075071-16DF-E6C7-CAA8-4C9A2BF83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2925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2 </a:t>
            </a:r>
            <a:r>
              <a:rPr lang="en-US" b="1" dirty="0">
                <a:solidFill>
                  <a:srgbClr val="00A95B"/>
                </a:solidFill>
              </a:rPr>
              <a:t>MY WATER USE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F7EE622-5AD9-98F1-9A18-510AF308D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60133DB-7BE1-333D-7829-5BE5137DF65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How can you (or your family, or your community) reduce your water use?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Which actions would be most effective? Use evidence from your two worksheets </a:t>
            </a:r>
            <a:br>
              <a:rPr lang="en-US" sz="2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</a:br>
            <a:r>
              <a:rPr lang="en-US" sz="2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to help make that decision.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899B70A-66F8-BC5F-5F1F-E47C0C466CCA}"/>
              </a:ext>
            </a:extLst>
          </p:cNvPr>
          <p:cNvCxnSpPr>
            <a:cxnSpLocks/>
          </p:cNvCxnSpPr>
          <p:nvPr/>
        </p:nvCxnSpPr>
        <p:spPr>
          <a:xfrm>
            <a:off x="542925" y="1143000"/>
            <a:ext cx="1111880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3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D5DD12E-1643-5E5F-B103-D35F20FDBD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14476-7F44-AB5E-E336-278B7838C26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38000" y="6577013"/>
            <a:ext cx="254000" cy="107950"/>
          </a:xfrm>
        </p:spPr>
        <p:txBody>
          <a:bodyPr/>
          <a:lstStyle/>
          <a:p>
            <a:fld id="{D3F7C509-FEEF-45D3-B896-7C07814C0C13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26" name="Straight Connector 5">
            <a:extLst>
              <a:ext uri="{FF2B5EF4-FFF2-40B4-BE49-F238E27FC236}">
                <a16:creationId xmlns:a16="http://schemas.microsoft.com/office/drawing/2014/main" id="{80BA86F4-4AC1-D0D1-8DE5-67B5FAA3AF84}"/>
              </a:ext>
            </a:extLst>
          </p:cNvPr>
          <p:cNvCxnSpPr>
            <a:cxnSpLocks/>
          </p:cNvCxnSpPr>
          <p:nvPr/>
        </p:nvCxnSpPr>
        <p:spPr>
          <a:xfrm>
            <a:off x="4107452" y="517490"/>
            <a:ext cx="0" cy="582302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2E0AFC3-7051-3330-64F8-B8E75352F023}"/>
              </a:ext>
            </a:extLst>
          </p:cNvPr>
          <p:cNvSpPr/>
          <p:nvPr/>
        </p:nvSpPr>
        <p:spPr>
          <a:xfrm>
            <a:off x="788276" y="2629856"/>
            <a:ext cx="2869324" cy="1243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4B967E-CD02-6022-231B-C55633C89A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34" y="2927644"/>
            <a:ext cx="2447642" cy="647625"/>
          </a:xfrm>
          <a:prstGeom prst="rect">
            <a:avLst/>
          </a:prstGeom>
        </p:spPr>
      </p:pic>
      <p:sp>
        <p:nvSpPr>
          <p:cNvPr id="11" name="Subtitle 10">
            <a:extLst>
              <a:ext uri="{FF2B5EF4-FFF2-40B4-BE49-F238E27FC236}">
                <a16:creationId xmlns:a16="http://schemas.microsoft.com/office/drawing/2014/main" id="{9F13F0DB-B85D-D2C3-A269-8510296B08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DF2F684-8236-FCFF-51D9-61685DB5F1E4}"/>
              </a:ext>
            </a:extLst>
          </p:cNvPr>
          <p:cNvSpPr/>
          <p:nvPr/>
        </p:nvSpPr>
        <p:spPr>
          <a:xfrm>
            <a:off x="4099034" y="0"/>
            <a:ext cx="8092966" cy="6858000"/>
          </a:xfrm>
          <a:prstGeom prst="rect">
            <a:avLst/>
          </a:prstGeom>
          <a:solidFill>
            <a:srgbClr val="00A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F258416-66B1-A71E-67B7-34721F4277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0872" y="3429000"/>
            <a:ext cx="6471489" cy="633096"/>
          </a:xfrm>
        </p:spPr>
        <p:txBody>
          <a:bodyPr/>
          <a:lstStyle/>
          <a:p>
            <a:r>
              <a:rPr lang="en-US" sz="4800" b="1" dirty="0">
                <a:latin typeface="+mn-lt"/>
              </a:rPr>
              <a:t>Activity 2</a:t>
            </a:r>
            <a:br>
              <a:rPr lang="en-US" sz="4800" b="1" dirty="0">
                <a:latin typeface="+mn-lt"/>
              </a:rPr>
            </a:br>
            <a:r>
              <a:rPr lang="en-US" sz="4800" dirty="0">
                <a:latin typeface="+mn-lt"/>
              </a:rPr>
              <a:t>My water use</a:t>
            </a:r>
          </a:p>
        </p:txBody>
      </p:sp>
    </p:spTree>
    <p:extLst>
      <p:ext uri="{BB962C8B-B14F-4D97-AF65-F5344CB8AC3E}">
        <p14:creationId xmlns:p14="http://schemas.microsoft.com/office/powerpoint/2010/main" val="63135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63EB31A-B45C-04BA-3380-B4292C0839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Learning Objectives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EBF035-4CD1-5E88-8E0F-875B494417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C78F75-A738-615B-41AD-0931E77D1B01}"/>
              </a:ext>
            </a:extLst>
          </p:cNvPr>
          <p:cNvSpPr/>
          <p:nvPr/>
        </p:nvSpPr>
        <p:spPr>
          <a:xfrm>
            <a:off x="0" y="2375210"/>
            <a:ext cx="12192000" cy="4482790"/>
          </a:xfrm>
          <a:prstGeom prst="rect">
            <a:avLst/>
          </a:prstGeom>
          <a:solidFill>
            <a:srgbClr val="00A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D39F24-E267-6373-9001-4F65EBC2A49B}"/>
              </a:ext>
            </a:extLst>
          </p:cNvPr>
          <p:cNvSpPr/>
          <p:nvPr/>
        </p:nvSpPr>
        <p:spPr>
          <a:xfrm>
            <a:off x="533400" y="287013"/>
            <a:ext cx="1463566" cy="448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Aft>
                <a:spcPts val="600"/>
              </a:spcAft>
            </a:pP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26F455-60BB-519B-D223-5D32B1335A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89" y="217440"/>
            <a:ext cx="1340294" cy="354630"/>
          </a:xfrm>
          <a:prstGeom prst="rect">
            <a:avLst/>
          </a:prstGeom>
        </p:spPr>
      </p:pic>
      <p:sp>
        <p:nvSpPr>
          <p:cNvPr id="21" name="Subtitle 20">
            <a:extLst>
              <a:ext uri="{FF2B5EF4-FFF2-40B4-BE49-F238E27FC236}">
                <a16:creationId xmlns:a16="http://schemas.microsoft.com/office/drawing/2014/main" id="{CCD83C06-CD90-EF86-CDB8-FB9C16727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589" y="2717340"/>
            <a:ext cx="9801121" cy="369332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Students will be able to calculate their own water use in a day.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kern="100" dirty="0">
              <a:solidFill>
                <a:schemeClr val="bg1"/>
              </a:solidFill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Students will be able to determine different ways to reduce their water use.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kern="100" dirty="0">
              <a:solidFill>
                <a:schemeClr val="bg1"/>
              </a:solidFill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Students will compare how water is used in the United States and </a:t>
            </a:r>
            <a:br>
              <a:rPr lang="en-US" sz="2400" kern="1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kern="1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other parts of the world.</a:t>
            </a:r>
          </a:p>
        </p:txBody>
      </p:sp>
    </p:spTree>
    <p:extLst>
      <p:ext uri="{BB962C8B-B14F-4D97-AF65-F5344CB8AC3E}">
        <p14:creationId xmlns:p14="http://schemas.microsoft.com/office/powerpoint/2010/main" val="388165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446E016F-00AC-33D8-1C0D-A1A66E7A4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How much water do Americans use?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DCE55D-3261-1360-7564-7D2E111C7A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C075071-16DF-E6C7-CAA8-4C9A2BF83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2925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2 </a:t>
            </a:r>
            <a:r>
              <a:rPr lang="en-US" b="1" dirty="0">
                <a:solidFill>
                  <a:srgbClr val="00A95B"/>
                </a:solidFill>
              </a:rPr>
              <a:t>MY WATER USE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F7EE622-5AD9-98F1-9A18-510AF308D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60133DB-7BE1-333D-7829-5BE5137DF65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2924" y="1562099"/>
            <a:ext cx="6075045" cy="464907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The chart on the right is about </a:t>
            </a:r>
            <a:r>
              <a:rPr lang="en-US" sz="2400" b="1" dirty="0"/>
              <a:t>direct water use</a:t>
            </a:r>
            <a:r>
              <a:rPr lang="en-US" sz="2400" dirty="0"/>
              <a:t>. This refers to all the activities that we do as individuals that actively use water (i.e., think turning on a tap).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The U.S. uses a large amount of water each day compared to other countries.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8D2B704-C665-DE16-495C-F68FDE5E6B2F}"/>
              </a:ext>
            </a:extLst>
          </p:cNvPr>
          <p:cNvCxnSpPr>
            <a:cxnSpLocks/>
          </p:cNvCxnSpPr>
          <p:nvPr/>
        </p:nvCxnSpPr>
        <p:spPr>
          <a:xfrm>
            <a:off x="542925" y="1143000"/>
            <a:ext cx="1111880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The U.S. uses a large amount of water each day compared to other countries.">
            <a:extLst>
              <a:ext uri="{FF2B5EF4-FFF2-40B4-BE49-F238E27FC236}">
                <a16:creationId xmlns:a16="http://schemas.microsoft.com/office/drawing/2014/main" id="{1EA226A3-A1CD-3FB4-9B58-04264B20A8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" t="13736" r="490" b="239"/>
          <a:stretch/>
        </p:blipFill>
        <p:spPr bwMode="auto">
          <a:xfrm>
            <a:off x="7046922" y="1562099"/>
            <a:ext cx="3767763" cy="457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147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446E016F-00AC-33D8-1C0D-A1A66E7A4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Fresh water use per person per day (gallons)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DCE55D-3261-1360-7564-7D2E111C7A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35486" y="6140615"/>
            <a:ext cx="11119274" cy="387029"/>
          </a:xfrm>
        </p:spPr>
        <p:txBody>
          <a:bodyPr/>
          <a:lstStyle/>
          <a:p>
            <a:r>
              <a:rPr lang="en-US" sz="800" i="0" dirty="0"/>
              <a:t>Source: </a:t>
            </a:r>
            <a:r>
              <a:rPr lang="en-US" sz="800" i="0" dirty="0">
                <a:hlinkClick r:id="rId2"/>
              </a:rPr>
              <a:t>https://www.watercalculator.org/footprint/water-footprints-by-country/</a:t>
            </a:r>
            <a:r>
              <a:rPr lang="en-US" sz="800" i="0" dirty="0"/>
              <a:t> </a:t>
            </a:r>
          </a:p>
          <a:p>
            <a:endParaRPr lang="en-US" i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C075071-16DF-E6C7-CAA8-4C9A2BF83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2925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2 </a:t>
            </a:r>
            <a:r>
              <a:rPr lang="en-US" b="1" dirty="0">
                <a:solidFill>
                  <a:srgbClr val="00A95B"/>
                </a:solidFill>
              </a:rPr>
              <a:t>MY WATER USE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F7EE622-5AD9-98F1-9A18-510AF308D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60133DB-7BE1-333D-7829-5BE5137DF65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304020" y="1562099"/>
            <a:ext cx="2357712" cy="464907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This bar graph presents </a:t>
            </a:r>
            <a:r>
              <a:rPr lang="en-US" sz="2400" b="1" dirty="0"/>
              <a:t>indirect water use</a:t>
            </a:r>
            <a:r>
              <a:rPr lang="en-US" sz="2400" dirty="0"/>
              <a:t>. This number is higher because it includes the water used 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to produce, grow, or manufacture the items we use every day. 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8D2B704-C665-DE16-495C-F68FDE5E6B2F}"/>
              </a:ext>
            </a:extLst>
          </p:cNvPr>
          <p:cNvCxnSpPr>
            <a:cxnSpLocks/>
          </p:cNvCxnSpPr>
          <p:nvPr/>
        </p:nvCxnSpPr>
        <p:spPr>
          <a:xfrm>
            <a:off x="542925" y="1143000"/>
            <a:ext cx="1111880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Bar chart showing a comparison of water footprints from select countries.">
            <a:extLst>
              <a:ext uri="{FF2B5EF4-FFF2-40B4-BE49-F238E27FC236}">
                <a16:creationId xmlns:a16="http://schemas.microsoft.com/office/drawing/2014/main" id="{4C78C139-6C27-DE87-2C5E-E8BDE1E84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66" y="1562098"/>
            <a:ext cx="8807213" cy="436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2C76C56-3B6A-A235-8C9C-796EFDB636C6}"/>
              </a:ext>
            </a:extLst>
          </p:cNvPr>
          <p:cNvSpPr txBox="1"/>
          <p:nvPr/>
        </p:nvSpPr>
        <p:spPr>
          <a:xfrm>
            <a:off x="2998021" y="2317023"/>
            <a:ext cx="2041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Wow! More than 2,000 gallons a day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13A508-B751-478D-DD99-BBD93A8F2C21}"/>
              </a:ext>
            </a:extLst>
          </p:cNvPr>
          <p:cNvSpPr txBox="1"/>
          <p:nvPr/>
        </p:nvSpPr>
        <p:spPr>
          <a:xfrm>
            <a:off x="5712299" y="2240139"/>
            <a:ext cx="1920240" cy="822960"/>
          </a:xfrm>
          <a:prstGeom prst="rect">
            <a:avLst/>
          </a:prstGeom>
          <a:solidFill>
            <a:schemeClr val="tx1"/>
          </a:solidFill>
        </p:spPr>
        <p:txBody>
          <a:bodyPr wrap="square" lIns="182880" tIns="182880" rIns="182880" bIns="182880" rtlCol="0" anchor="ctr" anchorCtr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</a:rPr>
              <a:t>This is all fresh, drinkable water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7C68B91-57D3-AB9C-ECF3-9C0ACBA6E1B3}"/>
              </a:ext>
            </a:extLst>
          </p:cNvPr>
          <p:cNvCxnSpPr>
            <a:cxnSpLocks/>
          </p:cNvCxnSpPr>
          <p:nvPr/>
        </p:nvCxnSpPr>
        <p:spPr>
          <a:xfrm flipH="1" flipV="1">
            <a:off x="1931670" y="2354580"/>
            <a:ext cx="1036321" cy="149591"/>
          </a:xfrm>
          <a:prstGeom prst="straightConnector1">
            <a:avLst/>
          </a:prstGeom>
          <a:ln w="28575">
            <a:solidFill>
              <a:schemeClr val="accent6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53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446E016F-00AC-33D8-1C0D-A1A66E7A4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Discussion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DCE55D-3261-1360-7564-7D2E111C7A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C075071-16DF-E6C7-CAA8-4C9A2BF83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2925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2 </a:t>
            </a:r>
            <a:r>
              <a:rPr lang="en-US" b="1" dirty="0">
                <a:solidFill>
                  <a:srgbClr val="00A95B"/>
                </a:solidFill>
              </a:rPr>
              <a:t>MY WATER USE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F7EE622-5AD9-98F1-9A18-510AF308D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60133DB-7BE1-333D-7829-5BE5137DF65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What are some ways you </a:t>
            </a:r>
            <a:r>
              <a:rPr lang="en-US" sz="2400" b="1" dirty="0"/>
              <a:t>directly</a:t>
            </a:r>
            <a:r>
              <a:rPr lang="en-US" sz="2400" dirty="0"/>
              <a:t> use water?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What are some ways you </a:t>
            </a:r>
            <a:r>
              <a:rPr lang="en-US" sz="2400" b="1" dirty="0"/>
              <a:t>indirectly</a:t>
            </a:r>
            <a:r>
              <a:rPr lang="en-US" sz="2400" dirty="0"/>
              <a:t> use water? </a:t>
            </a:r>
            <a:br>
              <a:rPr lang="en-US" sz="2400" dirty="0"/>
            </a:br>
            <a:r>
              <a:rPr lang="en-US" sz="2400" dirty="0"/>
              <a:t>(Think about the things you use or need.)</a:t>
            </a:r>
            <a:br>
              <a:rPr lang="en-US" sz="2400" dirty="0"/>
            </a:br>
            <a:endParaRPr lang="en-US" sz="24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Why do you think water use (both direct and indirect) in the United States </a:t>
            </a:r>
            <a:br>
              <a:rPr lang="en-US" sz="2400" dirty="0"/>
            </a:br>
            <a:r>
              <a:rPr lang="en-US" sz="2400" dirty="0"/>
              <a:t>is so high compared to other countries?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8D2B704-C665-DE16-495C-F68FDE5E6B2F}"/>
              </a:ext>
            </a:extLst>
          </p:cNvPr>
          <p:cNvCxnSpPr>
            <a:cxnSpLocks/>
          </p:cNvCxnSpPr>
          <p:nvPr/>
        </p:nvCxnSpPr>
        <p:spPr>
          <a:xfrm>
            <a:off x="542925" y="1143000"/>
            <a:ext cx="1111880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52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446E016F-00AC-33D8-1C0D-A1A66E7A4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How much water do you use in a day?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DCE55D-3261-1360-7564-7D2E111C7A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C075071-16DF-E6C7-CAA8-4C9A2BF83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2925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2 </a:t>
            </a:r>
            <a:r>
              <a:rPr lang="en-US" b="1" dirty="0">
                <a:solidFill>
                  <a:srgbClr val="00A95B"/>
                </a:solidFill>
              </a:rPr>
              <a:t>MY WATER USE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F7EE622-5AD9-98F1-9A18-510AF308D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60133DB-7BE1-333D-7829-5BE5137DF65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Follow the instructions on the worksheet to get an estimate of your direct water use.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A95B"/>
                </a:solidFill>
                <a:effectLst/>
                <a:ea typeface="Calibri" panose="020F0502020204030204" pitchFamily="34" charset="0"/>
              </a:rPr>
              <a:t>What are the three daily activities you do that directly use the most water? </a:t>
            </a:r>
            <a:br>
              <a:rPr lang="en-US" sz="2400" b="1" dirty="0">
                <a:solidFill>
                  <a:srgbClr val="00A95B"/>
                </a:solidFill>
                <a:effectLst/>
                <a:ea typeface="Calibri" panose="020F0502020204030204" pitchFamily="34" charset="0"/>
              </a:rPr>
            </a:br>
            <a:r>
              <a:rPr lang="en-US" sz="2400" b="1" dirty="0">
                <a:solidFill>
                  <a:srgbClr val="00A95B"/>
                </a:solidFill>
                <a:effectLst/>
                <a:ea typeface="Calibri" panose="020F0502020204030204" pitchFamily="34" charset="0"/>
              </a:rPr>
              <a:t>Are any surprising?</a:t>
            </a:r>
            <a:endParaRPr lang="en-US" sz="2400" dirty="0">
              <a:solidFill>
                <a:srgbClr val="00A95B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1BBCECC-FFDB-326A-F096-B9EC88E84B26}"/>
              </a:ext>
            </a:extLst>
          </p:cNvPr>
          <p:cNvCxnSpPr>
            <a:cxnSpLocks/>
          </p:cNvCxnSpPr>
          <p:nvPr/>
        </p:nvCxnSpPr>
        <p:spPr>
          <a:xfrm>
            <a:off x="542925" y="1143000"/>
            <a:ext cx="1111880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80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446E016F-00AC-33D8-1C0D-A1A66E7A4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Indirect water use worksheet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DCE55D-3261-1360-7564-7D2E111C7A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C075071-16DF-E6C7-CAA8-4C9A2BF83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2925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2 </a:t>
            </a:r>
            <a:r>
              <a:rPr lang="en-US" b="1" dirty="0">
                <a:solidFill>
                  <a:srgbClr val="00A95B"/>
                </a:solidFill>
              </a:rPr>
              <a:t>MY WATER USE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F7EE622-5AD9-98F1-9A18-510AF308D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1BBCECC-FFDB-326A-F096-B9EC88E84B26}"/>
              </a:ext>
            </a:extLst>
          </p:cNvPr>
          <p:cNvCxnSpPr>
            <a:cxnSpLocks/>
          </p:cNvCxnSpPr>
          <p:nvPr/>
        </p:nvCxnSpPr>
        <p:spPr>
          <a:xfrm>
            <a:off x="542925" y="1143000"/>
            <a:ext cx="1111880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22">
            <a:extLst>
              <a:ext uri="{FF2B5EF4-FFF2-40B4-BE49-F238E27FC236}">
                <a16:creationId xmlns:a16="http://schemas.microsoft.com/office/drawing/2014/main" id="{1B0C92AE-6FB6-D1E8-812A-E99F49938707}"/>
              </a:ext>
            </a:extLst>
          </p:cNvPr>
          <p:cNvSpPr txBox="1">
            <a:spLocks/>
          </p:cNvSpPr>
          <p:nvPr/>
        </p:nvSpPr>
        <p:spPr>
          <a:xfrm>
            <a:off x="542926" y="1562099"/>
            <a:ext cx="5420552" cy="464907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Tx/>
              <a:buNone/>
              <a:defRPr sz="1400" kern="120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501" indent="-171501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2pPr>
            <a:lvl3pPr marL="365760" indent="-169914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Tx/>
              <a:buFont typeface="System Font Regular"/>
              <a:buChar char="–"/>
              <a:tabLst>
                <a:tab pos="171501" algn="l"/>
                <a:tab pos="1203686" algn="l"/>
              </a:tabLst>
              <a:defRPr sz="1400" kern="120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3pPr>
            <a:lvl4pPr marL="548640" indent="-18288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Tx/>
              <a:buSzPct val="70000"/>
              <a:buFont typeface="Courier New" panose="02070309020205020404" pitchFamily="49" charset="0"/>
              <a:buChar char="o"/>
              <a:defRPr sz="1400" kern="1200">
                <a:solidFill>
                  <a:schemeClr val="accent6"/>
                </a:solidFill>
                <a:latin typeface="+mn-lt"/>
                <a:ea typeface="+mn-ea"/>
                <a:cs typeface="Calibri" panose="020F0502020204030204" pitchFamily="34" charset="0"/>
              </a:defRPr>
            </a:lvl4pPr>
            <a:lvl5pPr marL="743173" indent="-182880" algn="l" defTabSz="914674" rtl="0" eaLnBrk="1" latinLnBrk="0" hangingPunct="1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System Font Regular"/>
              <a:buChar char="-"/>
              <a:defRPr sz="1400" kern="120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5354" indent="-228669" algn="l" defTabSz="9146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692" indent="-228669" algn="l" defTabSz="9146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30029" indent="-228669" algn="l" defTabSz="9146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7366" indent="-228669" algn="l" defTabSz="9146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How much water is used by different sectors?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Discuss with your group what percentage of total water use you think each sector uses. Record the numbers on your worksheet.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Then use a colored pencil to assign each sector a color. Shade in the bar with the different colors.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7C15F82-D866-7806-CB9C-BAE35D984F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524" y="1562099"/>
            <a:ext cx="4813300" cy="447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74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446E016F-00AC-33D8-1C0D-A1A66E7A4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A95B"/>
                </a:solidFill>
                <a:latin typeface="+mn-lt"/>
              </a:rPr>
              <a:t>Reflecting on water use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DCE55D-3261-1360-7564-7D2E111C7A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C075071-16DF-E6C7-CAA8-4C9A2BF83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2925" y="6577816"/>
            <a:ext cx="4115872" cy="107722"/>
          </a:xfrm>
        </p:spPr>
        <p:txBody>
          <a:bodyPr/>
          <a:lstStyle/>
          <a:p>
            <a:pPr algn="l"/>
            <a:r>
              <a:rPr lang="en-US" b="1" dirty="0"/>
              <a:t>ACTIVITY 2 </a:t>
            </a:r>
            <a:r>
              <a:rPr lang="en-US" b="1" dirty="0">
                <a:solidFill>
                  <a:srgbClr val="00A95B"/>
                </a:solidFill>
              </a:rPr>
              <a:t>MY WATER USE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F7EE622-5AD9-98F1-9A18-510AF308D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60133DB-7BE1-333D-7829-5BE5137DF65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How was your group’s guess compared to the actual water use? </a:t>
            </a:r>
            <a:b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Which areas were more than you expected? Which were less?</a:t>
            </a:r>
            <a:b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400" kern="100" dirty="0">
              <a:solidFill>
                <a:schemeClr val="tx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Why is it important to reduce water use in the United States?</a:t>
            </a:r>
            <a:b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400" kern="100" dirty="0">
              <a:solidFill>
                <a:schemeClr val="tx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Which of the ways that water is used in the United States could you influence? </a:t>
            </a:r>
            <a:b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 what ways could you influence them?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1BBCECC-FFDB-326A-F096-B9EC88E84B26}"/>
              </a:ext>
            </a:extLst>
          </p:cNvPr>
          <p:cNvCxnSpPr>
            <a:cxnSpLocks/>
          </p:cNvCxnSpPr>
          <p:nvPr/>
        </p:nvCxnSpPr>
        <p:spPr>
          <a:xfrm>
            <a:off x="542925" y="1143000"/>
            <a:ext cx="1111880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9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MGF Layouts">
  <a:themeElements>
    <a:clrScheme name="BMGF 2023">
      <a:dk1>
        <a:srgbClr val="000000"/>
      </a:dk1>
      <a:lt1>
        <a:srgbClr val="FFFFFF"/>
      </a:lt1>
      <a:dk2>
        <a:srgbClr val="F5F3ED"/>
      </a:dk2>
      <a:lt2>
        <a:srgbClr val="696969"/>
      </a:lt2>
      <a:accent1>
        <a:srgbClr val="4EAA9B"/>
      </a:accent1>
      <a:accent2>
        <a:srgbClr val="F8642A"/>
      </a:accent2>
      <a:accent3>
        <a:srgbClr val="3379C4"/>
      </a:accent3>
      <a:accent4>
        <a:srgbClr val="B54388"/>
      </a:accent4>
      <a:accent5>
        <a:srgbClr val="E4DDCE"/>
      </a:accent5>
      <a:accent6>
        <a:srgbClr val="000000"/>
      </a:accent6>
      <a:hlink>
        <a:srgbClr val="1B3B8E"/>
      </a:hlink>
      <a:folHlink>
        <a:srgbClr val="696969"/>
      </a:folHlink>
    </a:clrScheme>
    <a:fontScheme name="Custom 4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t"/>
      <a:lstStyle>
        <a:defPPr algn="l">
          <a:spcAft>
            <a:spcPts val="600"/>
          </a:spcAft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spcAft>
            <a:spcPts val="600"/>
          </a:spcAft>
          <a:defRPr sz="1200" dirty="0" smtClean="0">
            <a:solidFill>
              <a:schemeClr val="accent6"/>
            </a:solidFill>
            <a:cs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MGF PowerPoint Template 20230821" id="{26EEEA6E-B498-40DA-8696-2046BA95D9DE}" vid="{051FDFF7-02A2-4999-B47E-FAEF7D1225AD}"/>
    </a:ext>
  </a:extLst>
</a:theme>
</file>

<file path=ppt/theme/theme2.xml><?xml version="1.0" encoding="utf-8"?>
<a:theme xmlns:a="http://schemas.openxmlformats.org/drawingml/2006/main" name="Office Theme">
  <a:themeElements>
    <a:clrScheme name="Gates Colors">
      <a:dk1>
        <a:srgbClr val="000000"/>
      </a:dk1>
      <a:lt1>
        <a:srgbClr val="FFFFFF"/>
      </a:lt1>
      <a:dk2>
        <a:srgbClr val="D7CBB2"/>
      </a:dk2>
      <a:lt2>
        <a:srgbClr val="6E6563"/>
      </a:lt2>
      <a:accent1>
        <a:srgbClr val="4EAB9A"/>
      </a:accent1>
      <a:accent2>
        <a:srgbClr val="F8642A"/>
      </a:accent2>
      <a:accent3>
        <a:srgbClr val="3579C4"/>
      </a:accent3>
      <a:accent4>
        <a:srgbClr val="B54388"/>
      </a:accent4>
      <a:accent5>
        <a:srgbClr val="A49A8C"/>
      </a:accent5>
      <a:accent6>
        <a:srgbClr val="000000"/>
      </a:accent6>
      <a:hlink>
        <a:srgbClr val="000000"/>
      </a:hlink>
      <a:folHlink>
        <a:srgbClr val="000000"/>
      </a:folHlink>
    </a:clrScheme>
    <a:fontScheme name="Gates Fonts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ates Colors">
      <a:dk1>
        <a:srgbClr val="000000"/>
      </a:dk1>
      <a:lt1>
        <a:srgbClr val="FFFFFF"/>
      </a:lt1>
      <a:dk2>
        <a:srgbClr val="D7CBB2"/>
      </a:dk2>
      <a:lt2>
        <a:srgbClr val="6E6563"/>
      </a:lt2>
      <a:accent1>
        <a:srgbClr val="4EAB9A"/>
      </a:accent1>
      <a:accent2>
        <a:srgbClr val="F8642A"/>
      </a:accent2>
      <a:accent3>
        <a:srgbClr val="3579C4"/>
      </a:accent3>
      <a:accent4>
        <a:srgbClr val="B54388"/>
      </a:accent4>
      <a:accent5>
        <a:srgbClr val="A49A8C"/>
      </a:accent5>
      <a:accent6>
        <a:srgbClr val="000000"/>
      </a:accent6>
      <a:hlink>
        <a:srgbClr val="000000"/>
      </a:hlink>
      <a:folHlink>
        <a:srgbClr val="000000"/>
      </a:folHlink>
    </a:clrScheme>
    <a:fontScheme name="Gates Fonts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E5A3D0A4F25242B2140DF2C3369702" ma:contentTypeVersion="14" ma:contentTypeDescription="Create a new document." ma:contentTypeScope="" ma:versionID="c82688c788109160d92e090e37e93f66">
  <xsd:schema xmlns:xsd="http://www.w3.org/2001/XMLSchema" xmlns:xs="http://www.w3.org/2001/XMLSchema" xmlns:p="http://schemas.microsoft.com/office/2006/metadata/properties" xmlns:ns2="60012ac8-45d8-418a-a0a0-188ebb7b1406" xmlns:ns3="78b38e3a-d33c-4f2f-838f-99fae339b7c2" xmlns:ns4="02e959f2-c4b1-4c82-8ad2-fbdae0af7fef" targetNamespace="http://schemas.microsoft.com/office/2006/metadata/properties" ma:root="true" ma:fieldsID="f48ffed010a575251db268484f000b76" ns2:_="" ns3:_="" ns4:_="">
    <xsd:import namespace="60012ac8-45d8-418a-a0a0-188ebb7b1406"/>
    <xsd:import namespace="78b38e3a-d33c-4f2f-838f-99fae339b7c2"/>
    <xsd:import namespace="02e959f2-c4b1-4c82-8ad2-fbdae0af7f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12ac8-45d8-418a-a0a0-188ebb7b140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8e3a-d33c-4f2f-838f-99fae339b7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97590d4-f9cd-4952-aa38-5a1111e36f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e959f2-c4b1-4c82-8ad2-fbdae0af7fe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6f89123-f81c-4566-958b-6a7466705d18}" ma:internalName="TaxCatchAll" ma:showField="CatchAllData" ma:web="60012ac8-45d8-418a-a0a0-188ebb7b14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2e959f2-c4b1-4c82-8ad2-fbdae0af7fef" xsi:nil="true"/>
    <lcf76f155ced4ddcb4097134ff3c332f xmlns="78b38e3a-d33c-4f2f-838f-99fae339b7c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C47122-CA55-40F0-87D7-993E6AA839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12ac8-45d8-418a-a0a0-188ebb7b1406"/>
    <ds:schemaRef ds:uri="78b38e3a-d33c-4f2f-838f-99fae339b7c2"/>
    <ds:schemaRef ds:uri="02e959f2-c4b1-4c82-8ad2-fbdae0af7f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0028F7-DF0F-41FC-A311-53C3755DF694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02e959f2-c4b1-4c82-8ad2-fbdae0af7fef"/>
    <ds:schemaRef ds:uri="60012ac8-45d8-418a-a0a0-188ebb7b1406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78b38e3a-d33c-4f2f-838f-99fae339b7c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367752B-71B5-46AA-B2C8-4C1B5BD310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BMGF Layouts</Template>
  <TotalTime>12827</TotalTime>
  <Words>547</Words>
  <Application>Microsoft Macintosh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</vt:lpstr>
      <vt:lpstr>Courier New</vt:lpstr>
      <vt:lpstr>System Font Regular</vt:lpstr>
      <vt:lpstr>Wingdings</vt:lpstr>
      <vt:lpstr>BMGF Layouts</vt:lpstr>
      <vt:lpstr>PowerPoint Presentation</vt:lpstr>
      <vt:lpstr>Activity 2 My water use</vt:lpstr>
      <vt:lpstr>Learning Objectives</vt:lpstr>
      <vt:lpstr>How much water do Americans use?</vt:lpstr>
      <vt:lpstr>Fresh water use per person per day (gallons)</vt:lpstr>
      <vt:lpstr>Discussion</vt:lpstr>
      <vt:lpstr>How much water do you use in a day?</vt:lpstr>
      <vt:lpstr>Indirect water use worksheet</vt:lpstr>
      <vt:lpstr>Reflecting on water use</vt:lpstr>
      <vt:lpstr>Final reflection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 Template  and Pre-built Overview Slides</dc:title>
  <dc:subject/>
  <dc:creator>Nina Mettler</dc:creator>
  <cp:keywords/>
  <dc:description>Version 1.01_x000d_
Job 1685_x000d_
2023-16-06</dc:description>
  <cp:lastModifiedBy>Nina Mettler</cp:lastModifiedBy>
  <cp:revision>33</cp:revision>
  <cp:lastPrinted>2013-06-19T22:36:09Z</cp:lastPrinted>
  <dcterms:created xsi:type="dcterms:W3CDTF">2024-01-24T18:00:05Z</dcterms:created>
  <dcterms:modified xsi:type="dcterms:W3CDTF">2024-02-16T20:13:07Z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0x0101006BE5A3D0A4F25242B2140DF2C3369702</vt:lpwstr>
  </property>
  <property fmtid="{D5CDD505-2E9C-101B-9397-08002B2CF9AE}" pid="3" name="Team Owner">
    <vt:lpwstr/>
  </property>
  <property fmtid="{D5CDD505-2E9C-101B-9397-08002B2CF9AE}" pid="4" name="Topics">
    <vt:lpwstr/>
  </property>
  <property fmtid="{D5CDD505-2E9C-101B-9397-08002B2CF9AE}" pid="5" name="AuthorIds_UIVersion_4096">
    <vt:lpwstr>152</vt:lpwstr>
  </property>
  <property fmtid="{D5CDD505-2E9C-101B-9397-08002B2CF9AE}" pid="6" name="MediaServiceImageTags">
    <vt:lpwstr/>
  </property>
</Properties>
</file>