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</p:sldMasterIdLst>
  <p:notesMasterIdLst>
    <p:notesMasterId r:id="rId17"/>
  </p:notesMasterIdLst>
  <p:handoutMasterIdLst>
    <p:handoutMasterId r:id="rId18"/>
  </p:handoutMasterIdLst>
  <p:sldIdLst>
    <p:sldId id="2145706623" r:id="rId5"/>
    <p:sldId id="2145706608" r:id="rId6"/>
    <p:sldId id="2145706609" r:id="rId7"/>
    <p:sldId id="2145706617" r:id="rId8"/>
    <p:sldId id="2145706618" r:id="rId9"/>
    <p:sldId id="263" r:id="rId10"/>
    <p:sldId id="2145706624" r:id="rId11"/>
    <p:sldId id="2145706626" r:id="rId12"/>
    <p:sldId id="2145706614" r:id="rId13"/>
    <p:sldId id="2145706627" r:id="rId14"/>
    <p:sldId id="2145706620" r:id="rId15"/>
    <p:sldId id="2145706621" r:id="rId16"/>
  </p:sldIdLst>
  <p:sldSz cx="12192000" cy="6858000"/>
  <p:notesSz cx="9144000" cy="6858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tivity 4" id="{7FEC38BB-0FD1-E44B-A9D8-5C517B223058}">
          <p14:sldIdLst>
            <p14:sldId id="2145706623"/>
            <p14:sldId id="2145706608"/>
            <p14:sldId id="2145706609"/>
            <p14:sldId id="2145706617"/>
            <p14:sldId id="2145706618"/>
            <p14:sldId id="263"/>
            <p14:sldId id="2145706624"/>
            <p14:sldId id="2145706626"/>
            <p14:sldId id="2145706614"/>
            <p14:sldId id="2145706627"/>
            <p14:sldId id="2145706620"/>
            <p14:sldId id="21457066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7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F0122D-D559-6C28-E842-50B392C7AEA3}" name="Jeff Culver" initials="JC" userId="b9b3ca0da04cc0c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ri Sharp" initials="TS" lastIdx="17" clrIdx="0"/>
  <p:cmAuthor id="1" name="Sherwin Tolentino" initials="ST" lastIdx="2" clrIdx="1"/>
  <p:cmAuthor id="2" name="Jeff Culver" initials="JC" lastIdx="38" clrIdx="2">
    <p:extLst>
      <p:ext uri="{19B8F6BF-5375-455C-9EA6-DF929625EA0E}">
        <p15:presenceInfo xmlns:p15="http://schemas.microsoft.com/office/powerpoint/2012/main" userId="b9b3ca0da04cc0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5B"/>
    <a:srgbClr val="DA2D22"/>
    <a:srgbClr val="F5F3ED"/>
    <a:srgbClr val="F7F7F7"/>
    <a:srgbClr val="F14335"/>
    <a:srgbClr val="D7CBB3"/>
    <a:srgbClr val="357172"/>
    <a:srgbClr val="428F8D"/>
    <a:srgbClr val="62C1AB"/>
    <a:srgbClr val="4FA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3" autoAdjust="0"/>
    <p:restoredTop sz="96327" autoAdjust="0"/>
  </p:normalViewPr>
  <p:slideViewPr>
    <p:cSldViewPr snapToGrid="0" showGuides="1">
      <p:cViewPr varScale="1">
        <p:scale>
          <a:sx n="128" d="100"/>
          <a:sy n="128" d="100"/>
        </p:scale>
        <p:origin x="552" y="176"/>
      </p:cViewPr>
      <p:guideLst>
        <p:guide orient="horz" pos="7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notesViewPr>
    <p:cSldViewPr snapToGrid="0" showGuides="1">
      <p:cViewPr varScale="1">
        <p:scale>
          <a:sx n="160" d="100"/>
          <a:sy n="160" d="100"/>
        </p:scale>
        <p:origin x="1856" y="184"/>
      </p:cViewPr>
      <p:guideLst>
        <p:guide orient="horz" pos="2217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ext&#10;&#10;Description automatically generated">
            <a:extLst>
              <a:ext uri="{FF2B5EF4-FFF2-40B4-BE49-F238E27FC236}">
                <a16:creationId xmlns:a16="http://schemas.microsoft.com/office/drawing/2014/main" id="{FA735B81-DF12-0A2A-4B6D-1E490F7BCC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364" y="84391"/>
            <a:ext cx="2687271" cy="5330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87C42-50DD-9EEC-514C-CDA718505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49735-D42E-44B2-848C-D4B802957A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AD259C-4DC5-E9B3-C09A-034DD87AB8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966075" y="0"/>
            <a:ext cx="3176337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90E5-C935-4AC4-A7B6-2ACD9F263600}" type="datetimeFigureOut">
              <a:rPr lang="en-US" smtClean="0"/>
              <a:t>3/19/24</a:t>
            </a:fld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8F7DE40-D389-B73F-942C-62EAF8320D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6337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8BC53-F92F-3735-ED7F-CE9DF27539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79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ext&#10;&#10;Description automatically generated">
            <a:extLst>
              <a:ext uri="{FF2B5EF4-FFF2-40B4-BE49-F238E27FC236}">
                <a16:creationId xmlns:a16="http://schemas.microsoft.com/office/drawing/2014/main" id="{B53B2088-C831-0732-AEA9-B0C2F75561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364" y="84391"/>
            <a:ext cx="2687271" cy="5330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E49711-A5DC-13CF-5900-87BBBEC10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81CE-73F7-466E-B301-679E4FB5AB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ACE59C4E-5B59-6508-98C6-78EA34A74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31064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4999FEC-4C0D-A14E-3B33-E7C4506A65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6002171" y="0"/>
            <a:ext cx="314024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CA56-C0E4-453E-827B-C80317EA3928}" type="datetimeFigureOut">
              <a:rPr lang="en-US" smtClean="0"/>
              <a:t>3/19/24</a:t>
            </a:fld>
            <a:endParaRPr lang="en-US" dirty="0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6F686E65-1292-18F7-7E5F-D8AB010B47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4024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D5E49594-2C2D-04B2-3E95-84290DAE52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A06232D-076C-E28D-C389-49A908E463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5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288925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45720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68580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914400" indent="0" algn="l" defTabSz="1218987" rtl="0" eaLnBrk="1" latinLnBrk="0" hangingPunct="1">
      <a:spcAft>
        <a:spcPts val="80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4505" y="2333408"/>
            <a:ext cx="3562783" cy="178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9015" y="2927644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8605" y="3633967"/>
            <a:ext cx="6471489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000" b="0" baseline="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09015" y="4832732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Presenter Name 1</a:t>
            </a:r>
          </a:p>
          <a:p>
            <a:pPr lvl="2"/>
            <a:r>
              <a:rPr lang="en-US" dirty="0"/>
              <a:t>Presenter Name 2</a:t>
            </a:r>
          </a:p>
          <a:p>
            <a:pPr lvl="4"/>
            <a:r>
              <a:rPr lang="en-US" dirty="0"/>
              <a:t>Presenter Name 3</a:t>
            </a: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A303C88B-4779-4670-A7F1-607EA339D1D0}"/>
              </a:ext>
            </a:extLst>
          </p:cNvPr>
          <p:cNvCxnSpPr>
            <a:cxnSpLocks/>
          </p:cNvCxnSpPr>
          <p:nvPr userDrawn="1"/>
        </p:nvCxnSpPr>
        <p:spPr>
          <a:xfrm>
            <a:off x="4107452" y="517490"/>
            <a:ext cx="0" cy="582302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901EDA-B80C-4264-BE6D-BDD2C206C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8488" y="5941204"/>
            <a:ext cx="6472237" cy="184666"/>
          </a:xfrm>
        </p:spPr>
        <p:txBody>
          <a:bodyPr anchor="ctr"/>
          <a:lstStyle>
            <a:lvl1pPr marL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defRPr lang="en-US" sz="1200" kern="1200" spc="2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281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D95C-DA9F-E8D8-85EA-0408F4E1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Basic text slide - black background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D65EF4-C0B6-0C4A-89B3-44D655F65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B01B7B4-F5C3-C547-A371-83188B738C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60954BA-966B-314F-9EB1-CE3F2110C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0B088D-EBC8-0A4B-A727-BFFAA024B482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03871BE-0B86-574C-858D-FE7A5099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8DDC874-95E0-2241-859F-A6AE5EB9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8787F-7A6C-20FC-9105-4CF25DCE0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20438" cy="4649073"/>
          </a:xfrm>
          <a:solidFill>
            <a:schemeClr val="tx1"/>
          </a:solidFill>
        </p:spPr>
        <p:txBody>
          <a:bodyPr lIns="182880" tIns="182880" rIns="182880" bIns="18288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042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2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F294-11EE-4677-7713-B08E6301C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or graphic - 2 Columns + headers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3046DD-C65D-964F-9393-B63DDD14E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6BCE5A-C6EA-3D45-B6AA-69F8F5DE5F7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4221" y="1641186"/>
            <a:ext cx="5439928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/>
            </a:lvl1pPr>
          </a:lstStyle>
          <a:p>
            <a:pPr marL="171501" lvl="0" indent="-171501"/>
            <a:r>
              <a:rPr lang="en-US" dirty="0"/>
              <a:t>Header 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810ED-E68E-4637-9472-F6D25D1E692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4220" y="2244720"/>
            <a:ext cx="5447479" cy="38893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0F34A11-D1C4-1141-A437-411C04A150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359" y="1641186"/>
            <a:ext cx="5368926" cy="2769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/>
            </a:lvl1pPr>
          </a:lstStyle>
          <a:p>
            <a:pPr marL="171501" lvl="0" indent="-171501"/>
            <a:r>
              <a:rPr lang="en-US" dirty="0"/>
              <a:t>Header 2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302C231-A124-4DBC-9E31-CF4A9E847ABD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6287039" y="2244720"/>
            <a:ext cx="5376378" cy="38893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BCA7FC-1CDF-B248-A0FE-220C98855C3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351902C6-7022-D242-9AEC-97393407D1E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4C9AFA8-1BB0-654B-9145-B4CBFD775C41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1783B01A-32CF-8245-B7F6-C1BC02D8D533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DEEC593F-5090-F54D-9DE4-8B999E86D6AC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7FFAF916-9C90-0441-B544-DB40E49534DD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543992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84A50A12-A2BB-E740-BF44-D5B7CEBE05B3}"/>
              </a:ext>
            </a:extLst>
          </p:cNvPr>
          <p:cNvCxnSpPr>
            <a:cxnSpLocks/>
          </p:cNvCxnSpPr>
          <p:nvPr userDrawn="1"/>
        </p:nvCxnSpPr>
        <p:spPr>
          <a:xfrm>
            <a:off x="6290246" y="1570338"/>
            <a:ext cx="53675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2 Columns (no hea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F294-11EE-4677-7713-B08E6301C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457" y="530943"/>
            <a:ext cx="11120967" cy="3657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or graphic - 2 Columns (no headers)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3046DD-C65D-964F-9393-B63DDD14E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810ED-E68E-4637-9472-F6D25D1E692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4220" y="1782147"/>
            <a:ext cx="5447479" cy="4351953"/>
          </a:xfrm>
          <a:prstGeom prst="rect">
            <a:avLst/>
          </a:prstGeom>
          <a:noFill/>
        </p:spPr>
        <p:txBody>
          <a:bodyPr vert="horz" lIns="137160" tIns="137160" rIns="0" bIns="1371600" rtlCol="0" anchor="ctr">
            <a:noAutofit/>
          </a:bodyPr>
          <a:lstStyle>
            <a:lvl1pPr algn="ctr"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302C231-A124-4DBC-9E31-CF4A9E847ABD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6248400" y="1782147"/>
            <a:ext cx="5415017" cy="4351953"/>
          </a:xfrm>
          <a:prstGeom prst="rect">
            <a:avLst/>
          </a:prstGeom>
          <a:noFill/>
        </p:spPr>
        <p:txBody>
          <a:bodyPr vert="horz" lIns="137160" tIns="137160" rIns="0" bIns="1371600" rtlCol="0" anchor="ctr">
            <a:noAutofit/>
          </a:bodyPr>
          <a:lstStyle>
            <a:lvl1pPr algn="ctr"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ctr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BCA7FC-1CDF-B248-A0FE-220C98855C3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351902C6-7022-D242-9AEC-97393407D1E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6242B7-B498-FC43-BC01-F4561FA31154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1783B01A-32CF-8245-B7F6-C1BC02D8D533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DEEC593F-5090-F54D-9DE4-8B999E86D6AC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7719F-4180-6E81-9C02-4D0BE327AC66}"/>
              </a:ext>
            </a:extLst>
          </p:cNvPr>
          <p:cNvSpPr txBox="1"/>
          <p:nvPr userDrawn="1"/>
        </p:nvSpPr>
        <p:spPr>
          <a:xfrm>
            <a:off x="10548594" y="-1036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527B-AF9D-AAAE-0232-18D579622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or graphic - 3 Columns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A6A3E-D5C2-274B-9184-CF0B08D6326A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5F1F30-ADD4-2D42-B311-B75E622B009F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3539" y="1641185"/>
            <a:ext cx="3505220" cy="323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/>
            </a:lvl1pPr>
          </a:lstStyle>
          <a:p>
            <a:pPr marL="171501" lvl="0" indent="-171501"/>
            <a:r>
              <a:rPr lang="en-US" dirty="0"/>
              <a:t>Header 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9011BA4-3821-4B58-946F-A0583B8E1B4E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533539" y="2244720"/>
            <a:ext cx="3504524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15B2A8-7385-AE44-8F67-B76BE921AD2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44186" y="1641185"/>
            <a:ext cx="3504524" cy="3229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110828F-1382-45D3-89A8-402C37D30449}"/>
              </a:ext>
            </a:extLst>
          </p:cNvPr>
          <p:cNvSpPr>
            <a:spLocks noGrp="1"/>
          </p:cNvSpPr>
          <p:nvPr>
            <p:ph sz="quarter" idx="6" hasCustomPrompt="1"/>
          </p:nvPr>
        </p:nvSpPr>
        <p:spPr>
          <a:xfrm>
            <a:off x="4343804" y="2244720"/>
            <a:ext cx="3504524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A4F4A86-B345-DD4A-8370-2D614F921BA0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8153838" y="1641185"/>
            <a:ext cx="3512407" cy="31960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976A536-AE04-47EE-AABB-40C62FC32200}"/>
              </a:ext>
            </a:extLst>
          </p:cNvPr>
          <p:cNvSpPr>
            <a:spLocks noGrp="1"/>
          </p:cNvSpPr>
          <p:nvPr>
            <p:ph sz="quarter" idx="7" hasCustomPrompt="1"/>
          </p:nvPr>
        </p:nvSpPr>
        <p:spPr>
          <a:xfrm>
            <a:off x="8153936" y="2244720"/>
            <a:ext cx="3507796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A134534-1548-834E-8975-0B9F0A5454F4}"/>
              </a:ext>
            </a:extLst>
          </p:cNvPr>
          <p:cNvSpPr>
            <a:spLocks noGrp="1"/>
          </p:cNvSpPr>
          <p:nvPr>
            <p:ph type="body" sz="quarter" idx="8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7" name="Date Placeholder 10">
            <a:extLst>
              <a:ext uri="{FF2B5EF4-FFF2-40B4-BE49-F238E27FC236}">
                <a16:creationId xmlns:a16="http://schemas.microsoft.com/office/drawing/2014/main" id="{A0B25769-BA88-A643-B364-6674B6C73A63}"/>
              </a:ext>
            </a:extLst>
          </p:cNvPr>
          <p:cNvSpPr>
            <a:spLocks noGrp="1"/>
          </p:cNvSpPr>
          <p:nvPr>
            <p:ph type="dt" sz="half" idx="9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99F24D3-6A29-3742-8C0F-4385012EBB8A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1">
            <a:extLst>
              <a:ext uri="{FF2B5EF4-FFF2-40B4-BE49-F238E27FC236}">
                <a16:creationId xmlns:a16="http://schemas.microsoft.com/office/drawing/2014/main" id="{D4B82B62-89D6-1C4B-B886-A14D4F516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8FA37F43-6547-5445-851B-83EE6B2A8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91EB1A-BD52-6E4D-B2F3-4E0C90632DAD}"/>
              </a:ext>
            </a:extLst>
          </p:cNvPr>
          <p:cNvCxnSpPr>
            <a:cxnSpLocks/>
          </p:cNvCxnSpPr>
          <p:nvPr userDrawn="1"/>
        </p:nvCxnSpPr>
        <p:spPr>
          <a:xfrm>
            <a:off x="533539" y="1570338"/>
            <a:ext cx="35052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744E64E2-DAFF-1A41-9B6B-24903F2DB65C}"/>
              </a:ext>
            </a:extLst>
          </p:cNvPr>
          <p:cNvCxnSpPr>
            <a:cxnSpLocks/>
          </p:cNvCxnSpPr>
          <p:nvPr userDrawn="1"/>
        </p:nvCxnSpPr>
        <p:spPr>
          <a:xfrm>
            <a:off x="4344188" y="1570338"/>
            <a:ext cx="35041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1B6D433B-5A96-A544-B3DF-4EC0C519327F}"/>
              </a:ext>
            </a:extLst>
          </p:cNvPr>
          <p:cNvCxnSpPr>
            <a:cxnSpLocks/>
          </p:cNvCxnSpPr>
          <p:nvPr userDrawn="1"/>
        </p:nvCxnSpPr>
        <p:spPr>
          <a:xfrm>
            <a:off x="8153838" y="1570338"/>
            <a:ext cx="351240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 +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544E-1FB6-86CC-DAC5-9CDAAAE1A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Full-width image + title &amp;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A14D70-1874-944B-8D3A-71712B1013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00E44B5-5645-D647-A03D-2BA476252F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E16EC6E-A3C6-5B4D-A5C1-099EC32F57F6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C4BA8D-D559-D0AD-8DF5-47F52AF1142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5486" y="1485901"/>
            <a:ext cx="11106150" cy="4648200"/>
          </a:xfrm>
          <a:noFill/>
        </p:spPr>
        <p:txBody>
          <a:bodyPr tIns="1463040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Drag or 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708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graphic +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544E-1FB6-86CC-DAC5-9CDAAAE1A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Full-width graphic + title &amp;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A14D70-1874-944B-8D3A-71712B1013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4A06A30-F16A-466F-875F-C67C40FF94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225" y="1562100"/>
            <a:ext cx="11122000" cy="4572000"/>
          </a:xfrm>
          <a:prstGeom prst="rect">
            <a:avLst/>
          </a:prstGeom>
          <a:noFill/>
        </p:spPr>
        <p:txBody>
          <a:bodyPr tIns="1188720" anchor="t">
            <a:noAutofit/>
          </a:bodyPr>
          <a:lstStyle>
            <a:lvl1pPr algn="ctr">
              <a:buFontTx/>
              <a:buNone/>
              <a:defRPr sz="1200" baseline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00E44B5-5645-D647-A03D-2BA476252F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07AD771-BCA4-4544-A9E2-0598F3A482C8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Large text with standard image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8416187-2676-4C97-8C77-B094D1524F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4221" y="1754704"/>
            <a:ext cx="3503842" cy="4303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155683"/>
            <a:ext cx="7284317" cy="10772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6B50486-FEEC-D04A-B07A-47EDD93EFBD0}" type="datetime3">
              <a:rPr lang="en-US" smtClean="0"/>
              <a:t>19 March 2024</a:t>
            </a:fld>
            <a:endParaRPr lang="en-US" dirty="0"/>
          </a:p>
        </p:txBody>
      </p:sp>
      <p:cxnSp>
        <p:nvCxnSpPr>
          <p:cNvPr id="31" name="Straight Connector 9">
            <a:extLst>
              <a:ext uri="{FF2B5EF4-FFF2-40B4-BE49-F238E27FC236}">
                <a16:creationId xmlns:a16="http://schemas.microsoft.com/office/drawing/2014/main" id="{D8AD69F0-C6ED-1D41-9425-FD4C83DAA44D}"/>
              </a:ext>
            </a:extLst>
          </p:cNvPr>
          <p:cNvCxnSpPr>
            <a:cxnSpLocks/>
          </p:cNvCxnSpPr>
          <p:nvPr userDrawn="1"/>
        </p:nvCxnSpPr>
        <p:spPr>
          <a:xfrm>
            <a:off x="543952" y="1564876"/>
            <a:ext cx="34941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07FB6E-96D0-0A16-600B-BA7482910C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43400" y="1565274"/>
            <a:ext cx="7284317" cy="4492619"/>
          </a:xfrm>
          <a:noFill/>
        </p:spPr>
        <p:txBody>
          <a:bodyPr tIns="1463040">
            <a:noAutofit/>
          </a:bodyPr>
          <a:lstStyle>
            <a:lvl1pPr marL="171501" marR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Drag picture to placeholder or click icon to add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34557-9B55-A4B0-61F1-ACCEC34D0401}"/>
              </a:ext>
            </a:extLst>
          </p:cNvPr>
          <p:cNvSpPr txBox="1"/>
          <p:nvPr userDrawn="1"/>
        </p:nvSpPr>
        <p:spPr>
          <a:xfrm>
            <a:off x="2008094" y="22142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783D1-5884-54CC-EC86-75E75B8F752F}"/>
              </a:ext>
            </a:extLst>
          </p:cNvPr>
          <p:cNvSpPr txBox="1"/>
          <p:nvPr userDrawn="1"/>
        </p:nvSpPr>
        <p:spPr>
          <a:xfrm>
            <a:off x="1659467" y="18965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table,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Large text with table, chart or object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43400" y="1564877"/>
            <a:ext cx="7284317" cy="4487248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147221"/>
            <a:ext cx="7284317" cy="17526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527917C-F70E-F544-BD9F-119A34F41D52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3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Large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1E2EF17-AA41-2F54-6BEC-CA5BD2C6C8E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43400" y="1565274"/>
            <a:ext cx="7284317" cy="4492623"/>
          </a:xfrm>
          <a:noFill/>
        </p:spPr>
        <p:txBody>
          <a:bodyPr tIns="1463040">
            <a:noAutofit/>
          </a:bodyPr>
          <a:lstStyle>
            <a:lvl1pPr marL="171501" marR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with standard image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137584"/>
            <a:ext cx="7284317" cy="181767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94ED0F4-FC86-B144-BE42-FA862C08A539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0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marR="0" lvl="0" indent="0" algn="l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 to add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0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,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with table, chart or object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09570" y="1564876"/>
            <a:ext cx="7318147" cy="4493021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5216" y="6119490"/>
            <a:ext cx="7318147" cy="138499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91B168E-B3A8-D74A-9BCD-8DEAF7DA29E1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8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marR="0" lvl="0" indent="0" algn="l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 to add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6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- Text Only on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9015" y="2927644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cap="none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9015" y="3554006"/>
            <a:ext cx="6471489" cy="3693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400" b="0" baseline="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09015" y="4832732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Presenter Name 1</a:t>
            </a:r>
          </a:p>
          <a:p>
            <a:pPr lvl="2"/>
            <a:r>
              <a:rPr lang="en-US" dirty="0"/>
              <a:t>Presenter Name 2</a:t>
            </a:r>
          </a:p>
          <a:p>
            <a:pPr lvl="4"/>
            <a:r>
              <a:rPr lang="en-US" dirty="0"/>
              <a:t>Presenter Name 3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409015" y="5894134"/>
            <a:ext cx="6471489" cy="18466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02CCFD3B-E3EF-0D4F-B06D-47909AB916D2}" type="datetime3">
              <a:rPr lang="en-US" smtClean="0"/>
              <a:t>19 March 2024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0788" y="2237618"/>
            <a:ext cx="4107446" cy="2053722"/>
          </a:xfrm>
          <a:prstGeom prst="rect">
            <a:avLst/>
          </a:prstGeom>
        </p:spPr>
      </p:pic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A303C88B-4779-4670-A7F1-607EA339D1D0}"/>
              </a:ext>
            </a:extLst>
          </p:cNvPr>
          <p:cNvCxnSpPr>
            <a:cxnSpLocks/>
          </p:cNvCxnSpPr>
          <p:nvPr userDrawn="1"/>
        </p:nvCxnSpPr>
        <p:spPr>
          <a:xfrm>
            <a:off x="4107452" y="517490"/>
            <a:ext cx="0" cy="58230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, Chart or Object -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2 table, chart or object - 1:3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09570" y="1564876"/>
            <a:ext cx="7318147" cy="4493023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457" y="6128113"/>
            <a:ext cx="11063434" cy="18431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3A0CDE-19C7-1A48-8B0E-F8A394364DD4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F01442-EBCF-F40C-F167-C486C9BDCD4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64283" y="1565275"/>
            <a:ext cx="3495675" cy="4501430"/>
          </a:xfrm>
        </p:spPr>
        <p:txBody>
          <a:bodyPr tIns="1188720"/>
          <a:lstStyle>
            <a:lvl1pPr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969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and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5"/>
            <a:ext cx="2011680" cy="4570476"/>
          </a:xfrm>
          <a:noFill/>
        </p:spPr>
        <p:txBody>
          <a:bodyPr lIns="0" tIns="0" rIns="91440" bIns="91440">
            <a:noAutofit/>
          </a:bodyPr>
          <a:lstStyle>
            <a:lvl1pPr>
              <a:defRPr sz="1200"/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39B1949-7B90-074A-A12E-8C9AF2BF75E4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DCA2DA-B5A7-F9D8-B9C9-826D58BF56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25"/>
            <a:ext cx="8869680" cy="4570475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376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752" userDrawn="1">
          <p15:clr>
            <a:srgbClr val="FBAE40"/>
          </p15:clr>
        </p15:guide>
        <p15:guide id="8" pos="160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Graphic and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69787"/>
          </a:xfrm>
          <a:noFill/>
        </p:spPr>
        <p:txBody>
          <a:bodyPr lIns="0" tIns="0" rIns="91440" bIns="91440">
            <a:noAutofit/>
          </a:bodyPr>
          <a:lstStyle>
            <a:lvl1pPr>
              <a:defRPr sz="1200"/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55EDCB1-2B58-914A-9A2C-3E93F3265A1E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93683" y="1563624"/>
            <a:ext cx="8869680" cy="4570476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image, graphic,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15808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608" userDrawn="1">
          <p15:clr>
            <a:srgbClr val="FBAE40"/>
          </p15:clr>
        </p15:guide>
        <p15:guide id="8" pos="17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lack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0533B3-EFE8-9E5A-F4B7-44FED418CF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77"/>
            <a:ext cx="8869680" cy="4570423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and black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70475"/>
          </a:xfrm>
          <a:solidFill>
            <a:schemeClr val="tx1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46C2A14-5C6F-954C-97D7-483044E1F748}" type="datetime3">
              <a:rPr lang="en-US" smtClean="0"/>
              <a:t>19 March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608" userDrawn="1">
          <p15:clr>
            <a:srgbClr val="FBAE40"/>
          </p15:clr>
        </p15:guide>
        <p15:guide id="8" pos="177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black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Graphic and black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26136"/>
          </a:xfrm>
          <a:solidFill>
            <a:schemeClr val="tx1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D13D59-6A1D-AA47-9A62-2A6117826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7FAD835-AE81-0D41-A467-2A023D755435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79396" y="1563624"/>
            <a:ext cx="8869680" cy="4526819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image, graphic, or other content</a:t>
            </a:r>
          </a:p>
        </p:txBody>
      </p:sp>
    </p:spTree>
    <p:extLst>
      <p:ext uri="{BB962C8B-B14F-4D97-AF65-F5344CB8AC3E}">
        <p14:creationId xmlns:p14="http://schemas.microsoft.com/office/powerpoint/2010/main" val="3336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6" orient="horz" pos="752" userDrawn="1">
          <p15:clr>
            <a:srgbClr val="FBAE40"/>
          </p15:clr>
        </p15:guide>
        <p15:guide id="7" pos="1608" userDrawn="1">
          <p15:clr>
            <a:srgbClr val="FBAE40"/>
          </p15:clr>
        </p15:guide>
        <p15:guide id="8" pos="175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and images - 4 columns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7" y="1573067"/>
            <a:ext cx="250327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4571" y="1573067"/>
            <a:ext cx="248781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11225" y="1573067"/>
            <a:ext cx="248781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7881" y="1573067"/>
            <a:ext cx="2487816" cy="122221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7" y="2917286"/>
            <a:ext cx="2499041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749" y="2917286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15" y="2917286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2E5ECCB-A030-40CA-B054-BC36A02A40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7881" y="2917286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3539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31749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9815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87881" y="3428999"/>
            <a:ext cx="2487816" cy="270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67F83A-129C-634A-8979-82D9CD415881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w headings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Text and images - 4 columns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7" y="2103124"/>
            <a:ext cx="250327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4572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11227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7881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7" y="4301322"/>
            <a:ext cx="2499041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749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15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2E5ECCB-A030-40CA-B054-BC36A02A40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7881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1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DDB7BDE-AFF3-524E-B8DB-7819383E3165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and text –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and text – 2 x 2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58640" y="1573402"/>
            <a:ext cx="3474720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58640" y="4012692"/>
            <a:ext cx="3474720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E508D1-D6B0-A041-A64D-EBB09D6F8831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53935" y="1573402"/>
            <a:ext cx="3509428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53935" y="4012692"/>
            <a:ext cx="3509428" cy="212140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D1A99A-802E-3659-6B52-FA51022B79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925" y="1573212"/>
            <a:ext cx="3489710" cy="4544725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18692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 –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Images and text – 3 photos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58640" y="1573403"/>
            <a:ext cx="4583229" cy="4560697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DD03064-D5BF-F04A-8A1C-76F655537D97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269127" y="1573403"/>
            <a:ext cx="2394236" cy="2115377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269127" y="3994850"/>
            <a:ext cx="2394236" cy="2139250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D1A99A-802E-3659-6B52-FA51022B79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925" y="1573212"/>
            <a:ext cx="3489710" cy="456089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42654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grid –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5 images + headings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6" y="2101663"/>
            <a:ext cx="5439243" cy="4032437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65284" y="2083756"/>
            <a:ext cx="2512608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294C32-1F00-0A4C-93DE-90526EFC4282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85978609-77B5-786C-26A9-8A8687356B2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65284" y="4259580"/>
            <a:ext cx="2512608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07562A-A557-9DE5-A065-373483B32D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72436" y="2083756"/>
            <a:ext cx="2582805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ECF28FF-7557-AEA5-5409-0F963C71C41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72436" y="4259580"/>
            <a:ext cx="2582805" cy="1874520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615921-4DC2-6C1B-E40D-82C85E9B26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3983" y="1641185"/>
            <a:ext cx="5447814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31FBD5F-F20E-A98F-39CA-95B3D30A70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76207" y="1641185"/>
            <a:ext cx="2557778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2759FE6-37D3-E285-6417-622CF0ED974C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9175547" y="1641185"/>
            <a:ext cx="2487816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F14F82-1D54-11E5-B131-F5B85DE83CF4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544781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A427334F-27DB-A50A-C956-1BEA0341BCFD}"/>
              </a:ext>
            </a:extLst>
          </p:cNvPr>
          <p:cNvCxnSpPr>
            <a:cxnSpLocks/>
          </p:cNvCxnSpPr>
          <p:nvPr userDrawn="1"/>
        </p:nvCxnSpPr>
        <p:spPr>
          <a:xfrm>
            <a:off x="6276206" y="1570338"/>
            <a:ext cx="25573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72DD0A2C-5318-63EB-8275-6913D5B3F889}"/>
              </a:ext>
            </a:extLst>
          </p:cNvPr>
          <p:cNvCxnSpPr>
            <a:cxnSpLocks/>
          </p:cNvCxnSpPr>
          <p:nvPr userDrawn="1"/>
        </p:nvCxnSpPr>
        <p:spPr>
          <a:xfrm>
            <a:off x="9175547" y="1570338"/>
            <a:ext cx="248781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 – B&amp;W horizont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1A1215-BD78-6F12-D8A7-B7B0C96A3FCB}"/>
              </a:ext>
            </a:extLst>
          </p:cNvPr>
          <p:cNvSpPr/>
          <p:nvPr userDrawn="1"/>
        </p:nvSpPr>
        <p:spPr>
          <a:xfrm>
            <a:off x="0" y="0"/>
            <a:ext cx="12192000" cy="2386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301382"/>
            <a:ext cx="8378319" cy="64633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589" y="2717340"/>
            <a:ext cx="8378319" cy="36933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800" b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8188" y="5329174"/>
            <a:ext cx="3235745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4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Presenter Name 1</a:t>
            </a:r>
          </a:p>
          <a:p>
            <a:pPr lvl="2"/>
            <a:r>
              <a:rPr lang="en-US" dirty="0"/>
              <a:t>Presenter Name 2</a:t>
            </a:r>
          </a:p>
          <a:p>
            <a:pPr lvl="4"/>
            <a:r>
              <a:rPr lang="en-US" dirty="0"/>
              <a:t>Presenter Name 3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538188" y="6362440"/>
            <a:ext cx="3230957" cy="18466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E0D48F7A-E6B9-F444-8193-5E12FD90A0F0}" type="datetime3">
              <a:rPr lang="en-US" smtClean="0"/>
              <a:t>19 March 2024</a:t>
            </a:fld>
            <a:endParaRPr lang="en-US" dirty="0"/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A303C88B-4779-4670-A7F1-607EA339D1D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779200"/>
            <a:ext cx="121920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>
            <a:extLst>
              <a:ext uri="{FF2B5EF4-FFF2-40B4-BE49-F238E27FC236}">
                <a16:creationId xmlns:a16="http://schemas.microsoft.com/office/drawing/2014/main" id="{4FEADFD3-B9E3-0C46-1678-4936E046C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89" y="382682"/>
            <a:ext cx="1326225" cy="2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– 2 x 1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6" y="1573403"/>
            <a:ext cx="5439243" cy="4560697"/>
          </a:xfrm>
          <a:prstGeom prst="rect">
            <a:avLst/>
          </a:prstGeom>
          <a:noFill/>
        </p:spPr>
        <p:txBody>
          <a:bodyPr tIns="91440" bIns="1371600" anchor="ctr">
            <a:no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4583" y="1573403"/>
            <a:ext cx="5394960" cy="4560697"/>
          </a:xfrm>
          <a:prstGeom prst="rect">
            <a:avLst/>
          </a:prstGeom>
          <a:noFill/>
        </p:spPr>
        <p:txBody>
          <a:bodyPr tIns="91440" bIns="1371600" anchor="ctr">
            <a:noAutofit/>
          </a:bodyPr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7AA273-72C0-1E40-B84E-1E4D1C07AA11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– 2 x 2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7426" y="1573403"/>
            <a:ext cx="5454273" cy="2122298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7426" y="3987322"/>
            <a:ext cx="5454273" cy="2146777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69613" y="1573403"/>
            <a:ext cx="5394960" cy="2122298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69613" y="3987322"/>
            <a:ext cx="5394960" cy="2146777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ED60EA4-52BF-4346-B8E9-31C03836EEBE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Image grid – 2 x 3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16302" y="1573404"/>
            <a:ext cx="3522297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6302" y="3994852"/>
            <a:ext cx="3522297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43400" y="1573404"/>
            <a:ext cx="3505199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43400" y="3994852"/>
            <a:ext cx="3505199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4AECF7B-A9D2-DD4D-8373-738873094436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53934" y="1573404"/>
            <a:ext cx="3521763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53934" y="3994852"/>
            <a:ext cx="3521763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Drag picture or 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</p:spTree>
    <p:extLst>
      <p:ext uri="{BB962C8B-B14F-4D97-AF65-F5344CB8AC3E}">
        <p14:creationId xmlns:p14="http://schemas.microsoft.com/office/powerpoint/2010/main" val="32982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Key figures grid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4B3FA73-BCF8-8B4F-A3C8-2870D35C72E3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65484-D15B-FBE5-51F4-865E57F09705}"/>
              </a:ext>
            </a:extLst>
          </p:cNvPr>
          <p:cNvSpPr/>
          <p:nvPr userDrawn="1"/>
        </p:nvSpPr>
        <p:spPr>
          <a:xfrm>
            <a:off x="533400" y="1562100"/>
            <a:ext cx="11125294" cy="45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9B82EA-9A06-9EDA-8C35-1E39D8CF0259}"/>
              </a:ext>
            </a:extLst>
          </p:cNvPr>
          <p:cNvCxnSpPr>
            <a:cxnSpLocks/>
          </p:cNvCxnSpPr>
          <p:nvPr/>
        </p:nvCxnSpPr>
        <p:spPr>
          <a:xfrm>
            <a:off x="3257999" y="1980007"/>
            <a:ext cx="0" cy="371319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C4A1D4-F19E-5021-E435-8F0A4457D205}"/>
              </a:ext>
            </a:extLst>
          </p:cNvPr>
          <p:cNvCxnSpPr>
            <a:cxnSpLocks/>
          </p:cNvCxnSpPr>
          <p:nvPr/>
        </p:nvCxnSpPr>
        <p:spPr>
          <a:xfrm>
            <a:off x="6094439" y="1980007"/>
            <a:ext cx="0" cy="371319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AC1839-561D-33BB-F5FD-EA260E72CAB1}"/>
              </a:ext>
            </a:extLst>
          </p:cNvPr>
          <p:cNvCxnSpPr>
            <a:cxnSpLocks/>
          </p:cNvCxnSpPr>
          <p:nvPr/>
        </p:nvCxnSpPr>
        <p:spPr>
          <a:xfrm>
            <a:off x="8930879" y="1980007"/>
            <a:ext cx="0" cy="371319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8DBA3-384B-8DB7-EFA4-263D2AEBD86C}"/>
              </a:ext>
            </a:extLst>
          </p:cNvPr>
          <p:cNvCxnSpPr>
            <a:cxnSpLocks/>
          </p:cNvCxnSpPr>
          <p:nvPr/>
        </p:nvCxnSpPr>
        <p:spPr>
          <a:xfrm>
            <a:off x="647532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0082AC-428E-2CFA-8E31-8174B29EC8C2}"/>
              </a:ext>
            </a:extLst>
          </p:cNvPr>
          <p:cNvCxnSpPr>
            <a:cxnSpLocks/>
          </p:cNvCxnSpPr>
          <p:nvPr/>
        </p:nvCxnSpPr>
        <p:spPr>
          <a:xfrm>
            <a:off x="3477399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EBFFFB-5BC8-5ABD-6423-853CE7F88B90}"/>
              </a:ext>
            </a:extLst>
          </p:cNvPr>
          <p:cNvCxnSpPr>
            <a:cxnSpLocks/>
          </p:cNvCxnSpPr>
          <p:nvPr/>
        </p:nvCxnSpPr>
        <p:spPr>
          <a:xfrm>
            <a:off x="6307266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26A0FB-63A2-568A-DAE8-E8B5F2F0939B}"/>
              </a:ext>
            </a:extLst>
          </p:cNvPr>
          <p:cNvCxnSpPr>
            <a:cxnSpLocks/>
          </p:cNvCxnSpPr>
          <p:nvPr/>
        </p:nvCxnSpPr>
        <p:spPr>
          <a:xfrm>
            <a:off x="9137133" y="3827179"/>
            <a:ext cx="24011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CD16269-78C3-B0C1-9A1A-A726DEF1E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4447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DA563734-95AB-0813-1D2C-1555DCC43B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6013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XXX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B84AA8F5-1B66-3727-2031-145F7F3D8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5673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76F63185-1E4B-A5D1-6914-253A926D58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056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7F77D622-554E-5009-A289-09FBC710C9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4447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XX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F832B634-020A-3B52-7EDE-CCD2A07446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66013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5" name="Text Placeholder 48">
            <a:extLst>
              <a:ext uri="{FF2B5EF4-FFF2-40B4-BE49-F238E27FC236}">
                <a16:creationId xmlns:a16="http://schemas.microsoft.com/office/drawing/2014/main" id="{6DD99106-EC39-A88F-0292-659C187A59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35673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X.XB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62E311D3-D98D-24FE-F1A8-66277E5A2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08056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X,XXX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D763626B-7207-2E7C-8C28-88420CB1F3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585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1F3C997B-97B5-17FF-DA61-3926DBDB5C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585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95BF83A8-6D19-66A5-F87B-12A2CFFD0F0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51151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76C1369B-4B74-5642-9988-CD43086FCF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51151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3109FC0F-DEFB-783D-0523-DD1A2A9616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40266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77CAF99F-1395-0DAA-17D7-A7A4F6205C8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0266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64195D92-C76A-CCE3-D656-6637C5F6F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2922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48B6C252-F0AA-06CC-F881-B4C4F1116F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2922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749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Black boxes – 5 columns + 1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2100"/>
            <a:ext cx="11125962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8B835CF-F1B1-F242-AA0C-DD57295E0525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491253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73510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44070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75801"/>
            <a:ext cx="2103120" cy="2001080"/>
          </a:xfrm>
          <a:solidFill>
            <a:schemeClr val="tx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38718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Cream boxes – 5 columns + 1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2100"/>
            <a:ext cx="11153336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F1EDEA3-BA07-2347-8A17-5FDC35644740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491253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73510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44070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75801"/>
            <a:ext cx="2103120" cy="2001080"/>
          </a:xfrm>
          <a:solidFill>
            <a:schemeClr val="tx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21485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cal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2078361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Categorical boxes – 5 columns + 5 headers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696391"/>
            <a:ext cx="2103120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792759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055313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7317867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45BA775-F450-A347-9A06-14E140C26C25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625544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19203E03-2A91-E506-BEE3-032E22E89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0421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5</a:t>
            </a:r>
          </a:p>
        </p:txBody>
      </p: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707801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2078361"/>
            <a:ext cx="2103120" cy="2001080"/>
          </a:xfrm>
          <a:solidFill>
            <a:schemeClr val="accent3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2078361"/>
            <a:ext cx="2103120" cy="2001080"/>
          </a:xfrm>
          <a:solidFill>
            <a:schemeClr val="accent4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2078361"/>
            <a:ext cx="2103120" cy="2001080"/>
          </a:xfrm>
          <a:solidFill>
            <a:srgbClr val="F14335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2078361"/>
            <a:ext cx="2103120" cy="2001080"/>
          </a:xfrm>
          <a:solidFill>
            <a:schemeClr val="accent2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210092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210092"/>
            <a:ext cx="2103120" cy="2001080"/>
          </a:xfrm>
          <a:solidFill>
            <a:schemeClr val="accent3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210092"/>
            <a:ext cx="2103120" cy="2001080"/>
          </a:xfrm>
          <a:solidFill>
            <a:schemeClr val="accent4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210092"/>
            <a:ext cx="2103120" cy="2001080"/>
          </a:xfrm>
          <a:solidFill>
            <a:srgbClr val="F14335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210092"/>
            <a:ext cx="2103120" cy="2001080"/>
          </a:xfrm>
          <a:solidFill>
            <a:schemeClr val="accent2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60EE9E-AFD3-45C3-F0C3-5B26ABE84794}"/>
              </a:ext>
            </a:extLst>
          </p:cNvPr>
          <p:cNvGrpSpPr/>
          <p:nvPr userDrawn="1"/>
        </p:nvGrpSpPr>
        <p:grpSpPr>
          <a:xfrm>
            <a:off x="6427898" y="999535"/>
            <a:ext cx="5226862" cy="274320"/>
            <a:chOff x="6427898" y="930512"/>
            <a:chExt cx="5226862" cy="274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73058A-F39D-FBF1-6F24-F9B8D775FFB7}"/>
                </a:ext>
              </a:extLst>
            </p:cNvPr>
            <p:cNvSpPr/>
            <p:nvPr/>
          </p:nvSpPr>
          <p:spPr>
            <a:xfrm>
              <a:off x="6427898" y="930512"/>
              <a:ext cx="5226862" cy="274320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Autofit/>
            </a:bodyPr>
            <a:lstStyle/>
            <a:p>
              <a:pPr algn="l">
                <a:spcAft>
                  <a:spcPts val="600"/>
                </a:spcAft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A5F625-CA80-A46E-B811-598161AFBB59}"/>
                </a:ext>
              </a:extLst>
            </p:cNvPr>
            <p:cNvGrpSpPr/>
            <p:nvPr/>
          </p:nvGrpSpPr>
          <p:grpSpPr>
            <a:xfrm>
              <a:off x="6574997" y="999092"/>
              <a:ext cx="4943928" cy="140627"/>
              <a:chOff x="6574997" y="999092"/>
              <a:chExt cx="4943928" cy="14062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C97C1AA-176D-7E5F-5642-16510B20A649}"/>
                  </a:ext>
                </a:extLst>
              </p:cNvPr>
              <p:cNvGrpSpPr/>
              <p:nvPr/>
            </p:nvGrpSpPr>
            <p:grpSpPr>
              <a:xfrm>
                <a:off x="7572089" y="999092"/>
                <a:ext cx="955306" cy="140627"/>
                <a:chOff x="4179662" y="4566819"/>
                <a:chExt cx="955306" cy="14062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E180EEF-0B87-D2DA-1A25-5D816408D1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79662" y="4566819"/>
                  <a:ext cx="137160" cy="13716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B6E5A56-5136-5AD5-B7E7-3A6BBD7B3B82}"/>
                    </a:ext>
                  </a:extLst>
                </p:cNvPr>
                <p:cNvSpPr txBox="1"/>
                <p:nvPr/>
              </p:nvSpPr>
              <p:spPr>
                <a:xfrm>
                  <a:off x="4403448" y="4570286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259C3AC-359F-12A5-8890-E01719F3E259}"/>
                  </a:ext>
                </a:extLst>
              </p:cNvPr>
              <p:cNvGrpSpPr/>
              <p:nvPr/>
            </p:nvGrpSpPr>
            <p:grpSpPr>
              <a:xfrm>
                <a:off x="8560356" y="999092"/>
                <a:ext cx="965865" cy="140626"/>
                <a:chOff x="4065294" y="4887342"/>
                <a:chExt cx="965865" cy="140626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41880B1-D0EF-072C-FD13-CB2B3E3C12D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065294" y="4890808"/>
                  <a:ext cx="137160" cy="1371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12601B-DC45-89A3-6FAD-D76C726FAB22}"/>
                    </a:ext>
                  </a:extLst>
                </p:cNvPr>
                <p:cNvSpPr txBox="1"/>
                <p:nvPr/>
              </p:nvSpPr>
              <p:spPr>
                <a:xfrm>
                  <a:off x="4299639" y="4887342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5122E74-6269-FECB-0761-706A397FA900}"/>
                  </a:ext>
                </a:extLst>
              </p:cNvPr>
              <p:cNvGrpSpPr/>
              <p:nvPr/>
            </p:nvGrpSpPr>
            <p:grpSpPr>
              <a:xfrm>
                <a:off x="9559182" y="999092"/>
                <a:ext cx="962650" cy="140627"/>
                <a:chOff x="3990948" y="5214796"/>
                <a:chExt cx="962650" cy="14062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50E6066-0C20-F7AA-25E7-AB662948F1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990948" y="5214796"/>
                  <a:ext cx="137160" cy="137160"/>
                </a:xfrm>
                <a:prstGeom prst="rect">
                  <a:avLst/>
                </a:prstGeom>
                <a:solidFill>
                  <a:srgbClr val="F143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84832C-CA28-36A8-2F31-AB8E41A8BBBF}"/>
                    </a:ext>
                  </a:extLst>
                </p:cNvPr>
                <p:cNvSpPr txBox="1"/>
                <p:nvPr/>
              </p:nvSpPr>
              <p:spPr>
                <a:xfrm>
                  <a:off x="4222078" y="5218263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7A99D81-B0E0-DEB2-C865-6BE74404E498}"/>
                  </a:ext>
                </a:extLst>
              </p:cNvPr>
              <p:cNvGrpSpPr/>
              <p:nvPr/>
            </p:nvGrpSpPr>
            <p:grpSpPr>
              <a:xfrm>
                <a:off x="6574997" y="999092"/>
                <a:ext cx="964131" cy="137160"/>
                <a:chOff x="6574997" y="999430"/>
                <a:chExt cx="964131" cy="13716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4904C2A-2FED-F5BC-F85D-F822234F2D5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74997" y="999430"/>
                  <a:ext cx="137160" cy="1371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64D1828-2FE4-5FB9-2083-2BFF63E497C8}"/>
                    </a:ext>
                  </a:extLst>
                </p:cNvPr>
                <p:cNvSpPr txBox="1"/>
                <p:nvPr/>
              </p:nvSpPr>
              <p:spPr>
                <a:xfrm>
                  <a:off x="6807608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CFF2C57-BEED-AF9E-0285-D1494668713F}"/>
                  </a:ext>
                </a:extLst>
              </p:cNvPr>
              <p:cNvGrpSpPr/>
              <p:nvPr/>
            </p:nvGrpSpPr>
            <p:grpSpPr>
              <a:xfrm>
                <a:off x="10554793" y="999092"/>
                <a:ext cx="964132" cy="137160"/>
                <a:chOff x="10554793" y="999430"/>
                <a:chExt cx="964132" cy="13716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6E6A1D0-4BB0-A594-7658-B266D2672B4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0554793" y="999430"/>
                  <a:ext cx="137160" cy="13716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00733DA-A2D6-6414-5337-D1D3E805FF34}"/>
                    </a:ext>
                  </a:extLst>
                </p:cNvPr>
                <p:cNvSpPr txBox="1"/>
                <p:nvPr/>
              </p:nvSpPr>
              <p:spPr>
                <a:xfrm>
                  <a:off x="10787405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Category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546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tial boxes – 5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2078361"/>
            <a:ext cx="2103120" cy="200108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Sequential boxes – 5 columns + headers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696391"/>
            <a:ext cx="2103120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792759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055313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7317867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4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BEAA392-B5D8-DD44-8F19-AE9856356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AC4EF51-ACDE-B446-94A8-C86CE588D25D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625544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625544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19203E03-2A91-E506-BEE3-032E22E89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0421" y="1696391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en-US" dirty="0"/>
              <a:t>Header 5</a:t>
            </a:r>
          </a:p>
        </p:txBody>
      </p: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625544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707801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2078361"/>
            <a:ext cx="2103120" cy="2001080"/>
          </a:xfrm>
          <a:solidFill>
            <a:schemeClr val="accent1">
              <a:alpha val="80466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2078361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2078361"/>
            <a:ext cx="2103120" cy="2001080"/>
          </a:xfrm>
          <a:solidFill>
            <a:schemeClr val="accent1">
              <a:lumMod val="75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2078361"/>
            <a:ext cx="2103120" cy="2001080"/>
          </a:xfrm>
          <a:solidFill>
            <a:schemeClr val="accent1">
              <a:lumMod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70780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210092"/>
            <a:ext cx="2103120" cy="200108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210092"/>
            <a:ext cx="2103120" cy="2001080"/>
          </a:xfrm>
          <a:solidFill>
            <a:schemeClr val="accent1">
              <a:alpha val="80466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210092"/>
            <a:ext cx="2103120" cy="2001080"/>
          </a:xfrm>
          <a:solidFill>
            <a:schemeClr val="accent1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210092"/>
            <a:ext cx="2103120" cy="2001080"/>
          </a:xfrm>
          <a:solidFill>
            <a:schemeClr val="accent1">
              <a:lumMod val="75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210092"/>
            <a:ext cx="2103120" cy="2001080"/>
          </a:xfrm>
          <a:solidFill>
            <a:schemeClr val="accent1">
              <a:lumMod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83953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60EE9E-AFD3-45C3-F0C3-5B26ABE84794}"/>
              </a:ext>
            </a:extLst>
          </p:cNvPr>
          <p:cNvGrpSpPr/>
          <p:nvPr userDrawn="1"/>
        </p:nvGrpSpPr>
        <p:grpSpPr>
          <a:xfrm>
            <a:off x="6427898" y="999535"/>
            <a:ext cx="5226862" cy="274320"/>
            <a:chOff x="6427898" y="930512"/>
            <a:chExt cx="5226862" cy="274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73058A-F39D-FBF1-6F24-F9B8D775FFB7}"/>
                </a:ext>
              </a:extLst>
            </p:cNvPr>
            <p:cNvSpPr/>
            <p:nvPr/>
          </p:nvSpPr>
          <p:spPr>
            <a:xfrm>
              <a:off x="6427898" y="930512"/>
              <a:ext cx="5226862" cy="274320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Autofit/>
            </a:bodyPr>
            <a:lstStyle/>
            <a:p>
              <a:pPr algn="l">
                <a:spcAft>
                  <a:spcPts val="600"/>
                </a:spcAft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A5F625-CA80-A46E-B811-598161AFBB59}"/>
                </a:ext>
              </a:extLst>
            </p:cNvPr>
            <p:cNvGrpSpPr/>
            <p:nvPr/>
          </p:nvGrpSpPr>
          <p:grpSpPr>
            <a:xfrm>
              <a:off x="6574997" y="999092"/>
              <a:ext cx="4943928" cy="140627"/>
              <a:chOff x="6574997" y="999092"/>
              <a:chExt cx="4943928" cy="14062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C97C1AA-176D-7E5F-5642-16510B20A649}"/>
                  </a:ext>
                </a:extLst>
              </p:cNvPr>
              <p:cNvGrpSpPr/>
              <p:nvPr/>
            </p:nvGrpSpPr>
            <p:grpSpPr>
              <a:xfrm>
                <a:off x="7572089" y="999092"/>
                <a:ext cx="955306" cy="140627"/>
                <a:chOff x="4179662" y="4566819"/>
                <a:chExt cx="955306" cy="14062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E180EEF-0B87-D2DA-1A25-5D816408D1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79662" y="4566819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B6E5A56-5136-5AD5-B7E7-3A6BBD7B3B82}"/>
                    </a:ext>
                  </a:extLst>
                </p:cNvPr>
                <p:cNvSpPr txBox="1"/>
                <p:nvPr/>
              </p:nvSpPr>
              <p:spPr>
                <a:xfrm>
                  <a:off x="4403448" y="4570286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259C3AC-359F-12A5-8890-E01719F3E259}"/>
                  </a:ext>
                </a:extLst>
              </p:cNvPr>
              <p:cNvGrpSpPr/>
              <p:nvPr/>
            </p:nvGrpSpPr>
            <p:grpSpPr>
              <a:xfrm>
                <a:off x="8560356" y="999092"/>
                <a:ext cx="965865" cy="140626"/>
                <a:chOff x="4065294" y="4887342"/>
                <a:chExt cx="965865" cy="140626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41880B1-D0EF-072C-FD13-CB2B3E3C12D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065294" y="4890808"/>
                  <a:ext cx="137160" cy="1371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D12601B-DC45-89A3-6FAD-D76C726FAB22}"/>
                    </a:ext>
                  </a:extLst>
                </p:cNvPr>
                <p:cNvSpPr txBox="1"/>
                <p:nvPr/>
              </p:nvSpPr>
              <p:spPr>
                <a:xfrm>
                  <a:off x="4299639" y="4887342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5122E74-6269-FECB-0761-706A397FA900}"/>
                  </a:ext>
                </a:extLst>
              </p:cNvPr>
              <p:cNvGrpSpPr/>
              <p:nvPr/>
            </p:nvGrpSpPr>
            <p:grpSpPr>
              <a:xfrm>
                <a:off x="9559182" y="999092"/>
                <a:ext cx="962650" cy="140627"/>
                <a:chOff x="3990948" y="5214796"/>
                <a:chExt cx="962650" cy="14062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50E6066-0C20-F7AA-25E7-AB662948F1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990948" y="5214796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84832C-CA28-36A8-2F31-AB8E41A8BBBF}"/>
                    </a:ext>
                  </a:extLst>
                </p:cNvPr>
                <p:cNvSpPr txBox="1"/>
                <p:nvPr/>
              </p:nvSpPr>
              <p:spPr>
                <a:xfrm>
                  <a:off x="4222078" y="5218263"/>
                  <a:ext cx="731520" cy="13716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7A99D81-B0E0-DEB2-C865-6BE74404E498}"/>
                  </a:ext>
                </a:extLst>
              </p:cNvPr>
              <p:cNvGrpSpPr/>
              <p:nvPr/>
            </p:nvGrpSpPr>
            <p:grpSpPr>
              <a:xfrm>
                <a:off x="6574997" y="999092"/>
                <a:ext cx="964131" cy="137160"/>
                <a:chOff x="6574997" y="999430"/>
                <a:chExt cx="964131" cy="13716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4904C2A-2FED-F5BC-F85D-F822234F2D5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74997" y="999430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64D1828-2FE4-5FB9-2083-2BFF63E497C8}"/>
                    </a:ext>
                  </a:extLst>
                </p:cNvPr>
                <p:cNvSpPr txBox="1"/>
                <p:nvPr/>
              </p:nvSpPr>
              <p:spPr>
                <a:xfrm>
                  <a:off x="6807608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CFF2C57-BEED-AF9E-0285-D1494668713F}"/>
                  </a:ext>
                </a:extLst>
              </p:cNvPr>
              <p:cNvGrpSpPr/>
              <p:nvPr/>
            </p:nvGrpSpPr>
            <p:grpSpPr>
              <a:xfrm>
                <a:off x="10554793" y="999092"/>
                <a:ext cx="964132" cy="137160"/>
                <a:chOff x="10554793" y="999430"/>
                <a:chExt cx="964132" cy="13716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6E6A1D0-4BB0-A594-7658-B266D2672B4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0554793" y="999430"/>
                  <a:ext cx="137160" cy="137160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00733DA-A2D6-6414-5337-D1D3E805FF34}"/>
                    </a:ext>
                  </a:extLst>
                </p:cNvPr>
                <p:cNvSpPr txBox="1"/>
                <p:nvPr/>
              </p:nvSpPr>
              <p:spPr>
                <a:xfrm>
                  <a:off x="10787405" y="1002559"/>
                  <a:ext cx="731520" cy="133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>
                    <a:spcAft>
                      <a:spcPts val="600"/>
                    </a:spcAft>
                  </a:pPr>
                  <a:r>
                    <a:rPr lang="en-US" sz="800" dirty="0">
                      <a:solidFill>
                        <a:schemeClr val="accent6"/>
                      </a:solidFill>
                      <a:cs typeface="Calibri" panose="020F0502020204030204" pitchFamily="34" charset="0"/>
                    </a:rPr>
                    <a:t>Group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85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 overview –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2 topics overview – black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702655" y="2108081"/>
            <a:ext cx="640080" cy="548640"/>
          </a:xfrm>
          <a:prstGeom prst="rect">
            <a:avLst/>
          </a:prstGeom>
          <a:noFill/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6775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3298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775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3298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6F8FC7E-ACA8-D84E-9681-F8A999DA775B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412265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7922739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479178" y="2108081"/>
            <a:ext cx="640080" cy="548640"/>
          </a:xfrm>
          <a:prstGeom prst="rect">
            <a:avLst/>
          </a:prstGeom>
          <a:noFill/>
        </p:spPr>
        <p:txBody>
          <a:bodyPr tIns="0" b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8925" y="3002870"/>
            <a:ext cx="3123162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19087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2 topics overview – cream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702655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6775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3298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775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3298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86ABFC-5578-A24A-AD2C-D54721C6D5E6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412265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7922739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479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8925" y="3002870"/>
            <a:ext cx="3123162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32314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22EC62-CC8B-4DB9-864A-3CBA965AA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875002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Divider: Section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612676-DCCE-0861-CF1D-E7CA58F3595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376823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5E3A91-AB78-B6A1-9BD8-74504AF070C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553863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511E2F-6875-850E-B211-CFCFC8979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6402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FF80EC-A35E-DF8F-A599-633717B1AF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6644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0A5781-7FE7-FF2B-A967-E3DA8AA8A94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53863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6390D9-0900-53E3-6010-2B91F87FD9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64028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322635-3FA9-FC7A-BF5A-FABFEE55BF0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46644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B4384B-EB58-DFF4-D58F-C2392425C236}"/>
              </a:ext>
            </a:extLst>
          </p:cNvPr>
          <p:cNvCxnSpPr>
            <a:cxnSpLocks/>
          </p:cNvCxnSpPr>
          <p:nvPr userDrawn="1"/>
        </p:nvCxnSpPr>
        <p:spPr>
          <a:xfrm>
            <a:off x="327940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A49951-109F-95C6-78D1-A293DC17A862}"/>
              </a:ext>
            </a:extLst>
          </p:cNvPr>
          <p:cNvCxnSpPr>
            <a:cxnSpLocks/>
          </p:cNvCxnSpPr>
          <p:nvPr userDrawn="1"/>
        </p:nvCxnSpPr>
        <p:spPr>
          <a:xfrm>
            <a:off x="6110464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A271B6-09C4-186C-1C8C-B1ED07ED859E}"/>
              </a:ext>
            </a:extLst>
          </p:cNvPr>
          <p:cNvCxnSpPr>
            <a:cxnSpLocks/>
          </p:cNvCxnSpPr>
          <p:nvPr userDrawn="1"/>
        </p:nvCxnSpPr>
        <p:spPr>
          <a:xfrm>
            <a:off x="890359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56A4E3A-5FD3-C03D-D80B-DE77EED9FA3B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7186988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6E97DAE4-E448-D4DF-407D-4DC0417178D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9969604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E6D4F3A-1F7A-7672-390F-8364041FF2B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175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3 topics overview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38994D-226F-FF43-9ABA-12ADB2C6C2DD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8"/>
            <a:ext cx="11142158" cy="456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3 topics overview – cream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76823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53863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402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6644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53863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64028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6644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0AD236F-E381-8C44-BD20-097045D65312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327940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6110464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9171BF-1FB1-5225-DD35-BC2E8F91D28F}"/>
              </a:ext>
            </a:extLst>
          </p:cNvPr>
          <p:cNvCxnSpPr>
            <a:cxnSpLocks/>
          </p:cNvCxnSpPr>
          <p:nvPr/>
        </p:nvCxnSpPr>
        <p:spPr>
          <a:xfrm>
            <a:off x="890359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186988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E8F6F5BB-7B95-7A64-7C03-40769C2325B7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9969604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175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32992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 overview –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7741FE0-753B-09BF-8FFF-8B503D8AA7A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9115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5460945-2B51-9F18-FCCB-89F8DCE13B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56819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1D7A913-33BF-EF9E-A215-31033B26EC2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5875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65EF440-758E-8F55-173D-7001807CC95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48171" y="3002870"/>
            <a:ext cx="2289246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7D4ED0-E7BB-AFFB-6031-DCCB66F4AA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6819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0EF232-7398-36BA-D21B-48D47F43200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5421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0D04EE4-48C3-123C-7C55-F918BFE5B90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8171" y="3797078"/>
            <a:ext cx="2289246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3C9FCC-F829-257A-C888-E409BE29B11B}"/>
              </a:ext>
            </a:extLst>
          </p:cNvPr>
          <p:cNvGrpSpPr/>
          <p:nvPr userDrawn="1"/>
        </p:nvGrpSpPr>
        <p:grpSpPr>
          <a:xfrm>
            <a:off x="3308276" y="1980007"/>
            <a:ext cx="5595671" cy="3856881"/>
            <a:chOff x="3194473" y="1979629"/>
            <a:chExt cx="5796067" cy="371416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59DBB7-C81F-74FE-4C42-A36D2935DB81}"/>
                </a:ext>
              </a:extLst>
            </p:cNvPr>
            <p:cNvCxnSpPr>
              <a:cxnSpLocks/>
            </p:cNvCxnSpPr>
            <p:nvPr/>
          </p:nvCxnSpPr>
          <p:spPr>
            <a:xfrm>
              <a:off x="3194473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7DC6D9-C009-96BD-D206-DCD722561BF7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B338BD-9FAD-A5E6-85C2-52931A535151}"/>
                </a:ext>
              </a:extLst>
            </p:cNvPr>
            <p:cNvCxnSpPr>
              <a:cxnSpLocks/>
            </p:cNvCxnSpPr>
            <p:nvPr/>
          </p:nvCxnSpPr>
          <p:spPr>
            <a:xfrm>
              <a:off x="899054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EAEC404-1C8F-E638-1F9F-652FF43F9AC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7177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7773C4A-7495-5A43-50DD-1F86C79E2D3D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9972754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3AD4BA92-F560-555B-50D5-077C6DE504C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583622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A8FE42A0-4EB1-6C48-928A-31A809AC3F5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066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617D3FCF-E632-AE29-A69D-27A02192C5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60662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topics overview – black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B6188DE-422E-C84E-9D33-3162823EE1CF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topics overview – cream background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9115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6819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5875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8171" y="3002870"/>
            <a:ext cx="2289246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6819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421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8171" y="3797078"/>
            <a:ext cx="2289246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B4D326F-F5E3-FE4F-BBF2-EBDDE4AABF6E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D4B688-5E30-C837-D803-FFAB3F159E72}"/>
              </a:ext>
            </a:extLst>
          </p:cNvPr>
          <p:cNvGrpSpPr/>
          <p:nvPr userDrawn="1"/>
        </p:nvGrpSpPr>
        <p:grpSpPr>
          <a:xfrm>
            <a:off x="3308276" y="1980007"/>
            <a:ext cx="5595671" cy="3856881"/>
            <a:chOff x="3194473" y="1979629"/>
            <a:chExt cx="5796067" cy="371416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5E1984-FE9B-14DE-6BEF-2CC63B74ACA8}"/>
                </a:ext>
              </a:extLst>
            </p:cNvPr>
            <p:cNvCxnSpPr>
              <a:cxnSpLocks/>
            </p:cNvCxnSpPr>
            <p:nvPr/>
          </p:nvCxnSpPr>
          <p:spPr>
            <a:xfrm>
              <a:off x="3194473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AFE795-0850-7B37-82B7-087B5CBA3740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9171BF-1FB1-5225-DD35-BC2E8F91D28F}"/>
                </a:ext>
              </a:extLst>
            </p:cNvPr>
            <p:cNvCxnSpPr>
              <a:cxnSpLocks/>
            </p:cNvCxnSpPr>
            <p:nvPr/>
          </p:nvCxnSpPr>
          <p:spPr>
            <a:xfrm>
              <a:off x="899054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177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E8F6F5BB-7B95-7A64-7C03-40769C2325B7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9972754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4E422F0C-EFCE-3F9D-20E1-6116E59BFB1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583622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125B8882-4F3E-1100-DA5C-0974F3D609A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066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1FFE5FBF-96D0-B3BE-DAB3-6A9436DCCE0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0662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888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+ Icon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37202D7-3484-7116-1949-B52573DBB48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6904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2655083F-BFD3-6B5A-277A-9D5B036121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58759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FEA2D67F-C91D-B705-DA2B-E05F6F7490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92742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28293-9813-258F-553B-C282060C0D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2631859"/>
            <a:ext cx="2536459" cy="1057578"/>
          </a:xfrm>
          <a:solidFill>
            <a:schemeClr val="tx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652D1336-5902-3CC0-6CFF-493CC621FF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72601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14BCBEFC-892E-D958-E337-B1D1B39A2CF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4456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907F5581-848B-BB57-24F3-8B2A0C1D3F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38439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84BC883-75FB-AD39-C777-DAA0C8940B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8154" y="2261114"/>
            <a:ext cx="642937" cy="6429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boxes + icons (black)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2457" y="3934673"/>
            <a:ext cx="2492099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96587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8598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449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71C5329-C197-A14C-B8FB-FBCCFDD67441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8D88DD19-8C19-527D-3173-8B2B909D686E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586585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06918ECE-9808-CE13-4F2D-5270B03DD44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4436870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7395BF2D-3E02-669C-2131-0BBD2119C0EE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7302887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9BB70CC7-65FD-F58F-96D7-D6471D84E9E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0171032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</p:spTree>
    <p:extLst>
      <p:ext uri="{BB962C8B-B14F-4D97-AF65-F5344CB8AC3E}">
        <p14:creationId xmlns:p14="http://schemas.microsoft.com/office/powerpoint/2010/main" val="25153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oxes + Icons (categor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37202D7-3484-7116-1949-B52573DBB48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6904" y="2631859"/>
            <a:ext cx="2536459" cy="1057578"/>
          </a:xfrm>
          <a:solidFill>
            <a:schemeClr val="accent2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2655083F-BFD3-6B5A-277A-9D5B036121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58759" y="2631859"/>
            <a:ext cx="2536459" cy="1057578"/>
          </a:xfrm>
          <a:solidFill>
            <a:schemeClr val="accent4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FEA2D67F-C91D-B705-DA2B-E05F6F7490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92742" y="2631859"/>
            <a:ext cx="2536459" cy="1057578"/>
          </a:xfrm>
          <a:solidFill>
            <a:schemeClr val="accent3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28293-9813-258F-553B-C282060C0D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2631859"/>
            <a:ext cx="2536459" cy="1057578"/>
          </a:xfrm>
          <a:solidFill>
            <a:schemeClr val="accent1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652D1336-5902-3CC0-6CFF-493CC621FF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72601" y="2261114"/>
            <a:ext cx="642937" cy="64293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14BCBEFC-892E-D958-E337-B1D1B39A2CF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4456" y="2261114"/>
            <a:ext cx="642937" cy="642938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907F5581-848B-BB57-24F3-8B2A0C1D3F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38439" y="2261114"/>
            <a:ext cx="642937" cy="642938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84BC883-75FB-AD39-C777-DAA0C8940B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8154" y="2261114"/>
            <a:ext cx="642937" cy="6429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boxes + icons (categorical)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2457" y="3934673"/>
            <a:ext cx="2492099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96587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8598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449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32EC614-4168-1C43-B96A-04DEAF4C8511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8D88DD19-8C19-527D-3173-8B2B909D686E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586585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06918ECE-9808-CE13-4F2D-5270B03DD44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4436870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7395BF2D-3E02-669C-2131-0BBD2119C0EE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7302887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9BB70CC7-65FD-F58F-96D7-D6471D84E9E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0171032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</p:spTree>
    <p:extLst>
      <p:ext uri="{BB962C8B-B14F-4D97-AF65-F5344CB8AC3E}">
        <p14:creationId xmlns:p14="http://schemas.microsoft.com/office/powerpoint/2010/main" val="32873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4 boxes + icons (sequenti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37202D7-3484-7116-1949-B52573DBB48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6904" y="2631859"/>
            <a:ext cx="2536459" cy="1057578"/>
          </a:xfrm>
          <a:solidFill>
            <a:schemeClr val="accent3">
              <a:lumMod val="50000"/>
            </a:schemeClr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2655083F-BFD3-6B5A-277A-9D5B036121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58759" y="2631859"/>
            <a:ext cx="2536459" cy="1057578"/>
          </a:xfrm>
          <a:solidFill>
            <a:schemeClr val="accent3">
              <a:lumMod val="75000"/>
            </a:schemeClr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FEA2D67F-C91D-B705-DA2B-E05F6F7490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92742" y="2631859"/>
            <a:ext cx="2536459" cy="1057578"/>
          </a:xfrm>
          <a:solidFill>
            <a:schemeClr val="accent3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28293-9813-258F-553B-C282060C0D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2631859"/>
            <a:ext cx="2536459" cy="1057578"/>
          </a:xfrm>
          <a:solidFill>
            <a:schemeClr val="accent3">
              <a:lumMod val="60000"/>
              <a:lumOff val="40000"/>
            </a:schemeClr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652D1336-5902-3CC0-6CFF-493CC621FF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72601" y="2261114"/>
            <a:ext cx="642937" cy="6429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14BCBEFC-892E-D958-E337-B1D1B39A2CF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4456" y="2261114"/>
            <a:ext cx="642937" cy="6429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907F5581-848B-BB57-24F3-8B2A0C1D3F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38439" y="2261114"/>
            <a:ext cx="642937" cy="642938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84BC883-75FB-AD39-C777-DAA0C8940B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8154" y="2261114"/>
            <a:ext cx="642937" cy="642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sz="7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4 boxes + icons (sequential)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2457" y="3934673"/>
            <a:ext cx="2492099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96587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8598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449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B415C3-9EEF-3E4A-B64B-2F9F142969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83D7D5D-EAA9-B140-8215-30A3C14EC620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8D88DD19-8C19-527D-3173-8B2B909D686E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586585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06918ECE-9808-CE13-4F2D-5270B03DD44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4436870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7395BF2D-3E02-669C-2131-0BBD2119C0EE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7302887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9BB70CC7-65FD-F58F-96D7-D6471D84E9E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0171032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365760" anchor="ctr" anchorCtr="0">
            <a:noAutofit/>
          </a:bodyPr>
          <a:lstStyle>
            <a:lvl1pPr algn="ctr">
              <a:lnSpc>
                <a:spcPct val="100000"/>
              </a:lnSpc>
              <a:defRPr lang="en-US" sz="700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Click to add icon</a:t>
            </a:r>
          </a:p>
        </p:txBody>
      </p:sp>
    </p:spTree>
    <p:extLst>
      <p:ext uri="{BB962C8B-B14F-4D97-AF65-F5344CB8AC3E}">
        <p14:creationId xmlns:p14="http://schemas.microsoft.com/office/powerpoint/2010/main" val="14594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C190-B5C9-47FA-10C6-07F337F15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5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944A30D-2044-A849-808A-30EB8C0A3D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1A5254C-65E5-A241-9FAB-78AB62117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233467-277A-554F-B4E3-8C0EA14B90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4E693F-E035-4E4C-962E-AFCF3C0CD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DABD545-C34D-584B-99D7-D43B9E3027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2123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DB021E-4B46-334D-B0F3-FF34632F58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2123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67A86AD-87F6-B94C-AAC1-33B1E46F2A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2123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952BDE5-E6FC-C944-BBD9-066D6D611D1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01788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D90A936-F1A5-214C-81E0-2ADED4662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01788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17CFD62-2C53-D040-81ED-81883ACEC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1788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C5999DBE-31CD-3E4A-8E41-8CB7A79C511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81452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6032FB1D-C194-E143-B857-24789F9521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452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1479EC3-8A55-EF41-8FA7-17E0062038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1452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5E281BA-D0B1-F044-BA13-37D5377663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61115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74B6D29B-D885-7040-97B3-AD86B0B03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1115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DEE0884A-5AE0-9F49-B2E9-B9D7EAB2D2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61115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5" name="Date Placeholder 18">
            <a:extLst>
              <a:ext uri="{FF2B5EF4-FFF2-40B4-BE49-F238E27FC236}">
                <a16:creationId xmlns:a16="http://schemas.microsoft.com/office/drawing/2014/main" id="{084A004B-5886-8340-B002-FC3D82E3C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08C9BE2-4AED-FC43-91B3-0E8E616C6C18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23" name="Footer Placeholder 19">
            <a:extLst>
              <a:ext uri="{FF2B5EF4-FFF2-40B4-BE49-F238E27FC236}">
                <a16:creationId xmlns:a16="http://schemas.microsoft.com/office/drawing/2014/main" id="{CBF197E8-1900-1548-A0B5-F735F91D8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4" name="Slide Number Placeholder 20">
            <a:extLst>
              <a:ext uri="{FF2B5EF4-FFF2-40B4-BE49-F238E27FC236}">
                <a16:creationId xmlns:a16="http://schemas.microsoft.com/office/drawing/2014/main" id="{A079C675-3CEF-F544-89F7-C5F882BEC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6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454-0310-DEE5-31C7-6734F2354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090795-CF1C-0F4A-98A1-07B20F920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8D6EDE-133D-BF4C-ADCF-BDE908D8C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143F11-B6EE-FD47-8F9A-9E806FC05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5733FC-9D90-3A4D-987E-D546402A57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4D3852B-6D10-1E4C-BEE6-EAAE7AA571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2122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46DC48B-7BAA-D14A-8C1C-A485D06554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212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14AD23-0C8C-AD40-8970-D764AD456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212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4BC8EA1-B49E-F443-B9BC-B5EE2BD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01787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771A45-1D33-664D-AEC4-8264DE9ED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0178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502DC39-836C-8448-BDD3-E0F72147D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178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F9626B2-1C0E-9347-9E95-CCFA46D80E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81451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22B87F2-FF41-F147-8F75-40224BE230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452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E77E212-EABF-7C48-A50F-71DCCA4FDC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1452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769E0E-43DB-B942-94A1-DF4B9E41B8D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61115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3F6500DD-E646-CB4C-AAC9-09228094E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1115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F70E3427-442D-8241-922A-798DC3805D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61115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5E7FC2D-F04B-CA44-8D49-9199673FB9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2458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040FF23-6F81-C548-8DD7-99326E441B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8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299F0A2-BC7F-8C4D-9DEC-C866B4E3AC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45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EF93156C-780A-4344-8CCB-92A44DFA5C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22123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642F354E-1DF3-3D49-B35F-1FEFBFC44E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22916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198F4741-5459-714B-A67E-F05FDD1C30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2212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3" name="Picture Placeholder 24">
            <a:extLst>
              <a:ext uri="{FF2B5EF4-FFF2-40B4-BE49-F238E27FC236}">
                <a16:creationId xmlns:a16="http://schemas.microsoft.com/office/drawing/2014/main" id="{9850B3A4-BEB5-914D-9E29-5541AFF2C7F5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5301788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B37A47E2-D8C5-CE44-9F3E-90D74462C6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3374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20DD7057-BB3F-034A-B6C8-8BB91A7DCF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0178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28C61416-CCEB-8D4B-A80F-2900B5D57F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681452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605A5D19-741C-6D46-8D9C-AD40D4513C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83832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4A0858AF-A93F-C345-832C-5DCF9542C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1452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C756789D-9274-1B45-BB84-9452FA9CCAB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061115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09811651-4B31-B740-BE67-D9D6934FFA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64291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9BFBE019-84D6-9340-8BC7-341DAC618F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61115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1" name="Date Placeholder 33">
            <a:extLst>
              <a:ext uri="{FF2B5EF4-FFF2-40B4-BE49-F238E27FC236}">
                <a16:creationId xmlns:a16="http://schemas.microsoft.com/office/drawing/2014/main" id="{67E761B3-68F1-1441-AB68-94319C54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B60F53-F4F8-714B-94E0-181A4673475F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39" name="Footer Placeholder 34">
            <a:extLst>
              <a:ext uri="{FF2B5EF4-FFF2-40B4-BE49-F238E27FC236}">
                <a16:creationId xmlns:a16="http://schemas.microsoft.com/office/drawing/2014/main" id="{58CC1679-E6A1-FF48-8884-C557A2866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40" name="Slide Number Placeholder 35">
            <a:extLst>
              <a:ext uri="{FF2B5EF4-FFF2-40B4-BE49-F238E27FC236}">
                <a16:creationId xmlns:a16="http://schemas.microsoft.com/office/drawing/2014/main" id="{7BDF5D61-8DA9-3B47-ACAE-55FC0F62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454-0310-DEE5-31C7-6734F2354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12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090795-CF1C-0F4A-98A1-07B20F920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8D6EDE-133D-BF4C-ADCF-BDE908D8C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143F11-B6EE-FD47-8F9A-9E806FC05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5733FC-9D90-3A4D-987E-D546402A57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4D3852B-6D10-1E4C-BEE6-EAAE7AA571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36652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46DC48B-7BAA-D14A-8C1C-A485D06554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665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14AD23-0C8C-AD40-8970-D764AD456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665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4BC8EA1-B49E-F443-B9BC-B5EE2BD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6214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771A45-1D33-664D-AEC4-8264DE9ED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6215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502DC39-836C-8448-BDD3-E0F72147D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6215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F9626B2-1C0E-9347-9E95-CCFA46D80E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58952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22B87F2-FF41-F147-8F75-40224BE230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895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E77E212-EABF-7C48-A50F-71DCCA4FDC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895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769E0E-43DB-B942-94A1-DF4B9E41B8D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53937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3F6500DD-E646-CB4C-AAC9-09228094E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3937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F70E3427-442D-8241-922A-798DC3805D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937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5E7FC2D-F04B-CA44-8D49-9199673FB9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2458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040FF23-6F81-C548-8DD7-99326E441B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8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299F0A2-BC7F-8C4D-9DEC-C866B4E3AC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45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EF93156C-780A-4344-8CCB-92A44DFA5C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36653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642F354E-1DF3-3D49-B35F-1FEFBFC44E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37446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198F4741-5459-714B-A67E-F05FDD1C30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3665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3" name="Picture Placeholder 24">
            <a:extLst>
              <a:ext uri="{FF2B5EF4-FFF2-40B4-BE49-F238E27FC236}">
                <a16:creationId xmlns:a16="http://schemas.microsoft.com/office/drawing/2014/main" id="{9850B3A4-BEB5-914D-9E29-5541AFF2C7F5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346215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B37A47E2-D8C5-CE44-9F3E-90D74462C6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47801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20DD7057-BB3F-034A-B6C8-8BB91A7DCF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6215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28C61416-CCEB-8D4B-A80F-2900B5D57F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58953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605A5D19-741C-6D46-8D9C-AD40D4513C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61333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4A0858AF-A93F-C345-832C-5DCF9542C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895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C756789D-9274-1B45-BB84-9452FA9CCAB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53937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09811651-4B31-B740-BE67-D9D6934FFA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57113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9BFBE019-84D6-9340-8BC7-341DAC618F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53937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1" name="Date Placeholder 33">
            <a:extLst>
              <a:ext uri="{FF2B5EF4-FFF2-40B4-BE49-F238E27FC236}">
                <a16:creationId xmlns:a16="http://schemas.microsoft.com/office/drawing/2014/main" id="{67E761B3-68F1-1441-AB68-94319C54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9D8A35C-D160-204B-8884-CA6BBE1D56C5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39" name="Footer Placeholder 34">
            <a:extLst>
              <a:ext uri="{FF2B5EF4-FFF2-40B4-BE49-F238E27FC236}">
                <a16:creationId xmlns:a16="http://schemas.microsoft.com/office/drawing/2014/main" id="{58CC1679-E6A1-FF48-8884-C557A2866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40" name="Slide Number Placeholder 35">
            <a:extLst>
              <a:ext uri="{FF2B5EF4-FFF2-40B4-BE49-F238E27FC236}">
                <a16:creationId xmlns:a16="http://schemas.microsoft.com/office/drawing/2014/main" id="{7BDF5D61-8DA9-3B47-ACAE-55FC0F62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6F589A48-C3DC-924E-9308-89F5E6ACBAE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055837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2BA0DD-3377-960E-0182-0505445CDA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55837" y="3338482"/>
            <a:ext cx="1600617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5348C2B-533E-8F16-A43D-3182BDCEBC0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55837" y="3511246"/>
            <a:ext cx="1600617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20B4052F-2F5F-6990-9EBD-29C456D3A23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055837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D0189C1C-F1D6-5954-3B6A-5E7E063C64C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59013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4328FEB9-5888-93EF-4022-CDF87BC5CC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055837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</p:spTree>
    <p:extLst>
      <p:ext uri="{BB962C8B-B14F-4D97-AF65-F5344CB8AC3E}">
        <p14:creationId xmlns:p14="http://schemas.microsoft.com/office/powerpoint/2010/main" val="31275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22EC62-CC8B-4DB9-864A-3CBA965AA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875002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Divider: Section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CED-ABFF-E9F1-2BA9-9C5718D0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14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C0B9DCD-5774-B444-A489-F6E33A8BB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3610E1-2C9A-214B-940F-0986F9409B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3539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922DF5-67A7-1548-BF34-68B963F71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539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B97FE2-3B0D-7149-B0BB-4C67351BE6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539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508CCE7-7D0F-E341-853D-49324AB9AA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63812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070EE2F-A61D-A346-A1AD-48B6992361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3813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9804C9E-22F2-414C-8595-DD8A7D3462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63813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7A1C803-BB16-CD47-ACDA-2AD1543943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94086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FA1F4B3-C6A9-3846-8FDC-1D9CD8D055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4086" y="3253865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BD34077-F668-0349-BB4C-1EF3B85C2B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4086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C7661D0-8A97-5C49-92C8-B6635FA517F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4359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E16230B-6C8D-A747-933D-DA2F0CC9F2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4360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DBFACE1-B1EE-1E4B-85A1-B0CF039CBC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24360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FCE6A3EB-E7EB-E840-AB9A-009889F913F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54633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361BEE2D-C1E5-9848-98A8-E0AF589931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54633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351946E-8582-E342-AC35-72E76B072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54633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996BC1F6-C55D-5245-AD9D-4C11FDD3FE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84907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2B89CEDD-FF0E-464D-8925-C479A3F413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84907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AD45A73E-D755-104C-80AB-14FD871AFD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84907" y="3436719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1E9534F7-2DB9-B741-B6FA-FB0233E0D88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315181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498C0996-AEBD-834F-8C1E-5C244D3E33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15181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37A42628-268F-7245-B03E-7273E573E2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15181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6" name="Picture Placeholder 24">
            <a:extLst>
              <a:ext uri="{FF2B5EF4-FFF2-40B4-BE49-F238E27FC236}">
                <a16:creationId xmlns:a16="http://schemas.microsoft.com/office/drawing/2014/main" id="{F2A89884-3199-424B-8EFE-0B742967A16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3539" y="4049716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99FE149C-EE6E-B146-9126-527F7A6E1C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3539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11B5BDA2-9E8E-A54A-8271-EB13DB66A8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539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0E65F18E-24FA-9A4D-9BA3-FDF674C6207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163812" y="4049716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20A1ADF0-62A7-274C-A1F6-322CF48B04C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3812" y="5511106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D27F5E24-398B-2E46-9ACA-325D250B1D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63813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B59CCF85-5C43-934B-BEA3-833A6B771C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794086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16882A08-DBAF-2345-AE9C-8F7B6F6BA8A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4086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C2690339-9139-544B-A30E-035B02DAEB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94086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7" name="Picture Placeholder 33">
            <a:extLst>
              <a:ext uri="{FF2B5EF4-FFF2-40B4-BE49-F238E27FC236}">
                <a16:creationId xmlns:a16="http://schemas.microsoft.com/office/drawing/2014/main" id="{C4597007-754F-084D-B58B-B49AA63B5C7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424360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4">
            <a:extLst>
              <a:ext uri="{FF2B5EF4-FFF2-40B4-BE49-F238E27FC236}">
                <a16:creationId xmlns:a16="http://schemas.microsoft.com/office/drawing/2014/main" id="{B8D33AAF-B52A-DF4C-97C5-9B314A17CD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4360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5">
            <a:extLst>
              <a:ext uri="{FF2B5EF4-FFF2-40B4-BE49-F238E27FC236}">
                <a16:creationId xmlns:a16="http://schemas.microsoft.com/office/drawing/2014/main" id="{D0355B35-8985-084A-BBF4-7330CA6A659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24359" y="5683000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3" name="Picture Placeholder 36">
            <a:extLst>
              <a:ext uri="{FF2B5EF4-FFF2-40B4-BE49-F238E27FC236}">
                <a16:creationId xmlns:a16="http://schemas.microsoft.com/office/drawing/2014/main" id="{CF226C3F-F4D7-DD4A-9708-694691D4D9E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054633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515C93A5-5B65-B444-8884-6576728F26D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54633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38">
            <a:extLst>
              <a:ext uri="{FF2B5EF4-FFF2-40B4-BE49-F238E27FC236}">
                <a16:creationId xmlns:a16="http://schemas.microsoft.com/office/drawing/2014/main" id="{3B35359D-3436-F145-B61C-98ED2FF7C90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4633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02" name="Picture Placeholder 39">
            <a:extLst>
              <a:ext uri="{FF2B5EF4-FFF2-40B4-BE49-F238E27FC236}">
                <a16:creationId xmlns:a16="http://schemas.microsoft.com/office/drawing/2014/main" id="{4BE1AA30-6A6E-8B43-9AF5-6A8F53207ED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684907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4" name="Text Placeholder 40">
            <a:extLst>
              <a:ext uri="{FF2B5EF4-FFF2-40B4-BE49-F238E27FC236}">
                <a16:creationId xmlns:a16="http://schemas.microsoft.com/office/drawing/2014/main" id="{19AA4270-8849-9042-8DCF-C644856F06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84907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08" name="Text Placeholder 41">
            <a:extLst>
              <a:ext uri="{FF2B5EF4-FFF2-40B4-BE49-F238E27FC236}">
                <a16:creationId xmlns:a16="http://schemas.microsoft.com/office/drawing/2014/main" id="{4CB5D492-1596-2D4C-8DDE-D62789DC5E3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684907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12" name="Picture Placeholder 42">
            <a:extLst>
              <a:ext uri="{FF2B5EF4-FFF2-40B4-BE49-F238E27FC236}">
                <a16:creationId xmlns:a16="http://schemas.microsoft.com/office/drawing/2014/main" id="{3F86164D-94FD-D944-9186-025601AF16BB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315181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16" name="Text Placeholder 43">
            <a:extLst>
              <a:ext uri="{FF2B5EF4-FFF2-40B4-BE49-F238E27FC236}">
                <a16:creationId xmlns:a16="http://schemas.microsoft.com/office/drawing/2014/main" id="{8F28A28C-604C-3F40-BC91-0472E855AC6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15181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0" name="Text Placeholder 44">
            <a:extLst>
              <a:ext uri="{FF2B5EF4-FFF2-40B4-BE49-F238E27FC236}">
                <a16:creationId xmlns:a16="http://schemas.microsoft.com/office/drawing/2014/main" id="{5C4484D7-BEC0-1142-A030-73C74DD1B0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15181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2" name="Date Placeholder 45">
            <a:extLst>
              <a:ext uri="{FF2B5EF4-FFF2-40B4-BE49-F238E27FC236}">
                <a16:creationId xmlns:a16="http://schemas.microsoft.com/office/drawing/2014/main" id="{44BE5F50-6076-6340-9DED-F04B828A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30BEF8-A503-ED45-97F7-DDC856603F6A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0" name="Footer Placeholder 46">
            <a:extLst>
              <a:ext uri="{FF2B5EF4-FFF2-40B4-BE49-F238E27FC236}">
                <a16:creationId xmlns:a16="http://schemas.microsoft.com/office/drawing/2014/main" id="{E5A028A9-CAA6-6A4C-B73E-D3E671FF7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51" name="Slide Number Placeholder 47">
            <a:extLst>
              <a:ext uri="{FF2B5EF4-FFF2-40B4-BE49-F238E27FC236}">
                <a16:creationId xmlns:a16="http://schemas.microsoft.com/office/drawing/2014/main" id="{7952EF8B-4D73-EB4C-9D8A-9A55D9C3C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CED-ABFF-E9F1-2BA9-9C5718D0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16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C0B9DCD-5774-B444-A489-F6E33A8BB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3610E1-2C9A-214B-940F-0986F9409B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3539" y="2029377"/>
            <a:ext cx="1188720" cy="118841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922DF5-67A7-1548-BF34-68B963F71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539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B97FE2-3B0D-7149-B0BB-4C67351BE6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539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508CCE7-7D0F-E341-853D-49324AB9AAB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952710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7A1C803-BB16-CD47-ACDA-2AD15439430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371881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C7661D0-8A97-5C49-92C8-B6635FA517F3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91052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FCE6A3EB-E7EB-E840-AB9A-009889F913F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210223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996BC1F6-C55D-5245-AD9D-4C11FDD3FE9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629394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1E9534F7-2DB9-B741-B6FA-FB0233E0D88C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9048565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2" name="Date Placeholder 45">
            <a:extLst>
              <a:ext uri="{FF2B5EF4-FFF2-40B4-BE49-F238E27FC236}">
                <a16:creationId xmlns:a16="http://schemas.microsoft.com/office/drawing/2014/main" id="{44BE5F50-6076-6340-9DED-F04B828A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9FFD9A-6183-9B47-B348-DFAB248120AB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0" name="Footer Placeholder 46">
            <a:extLst>
              <a:ext uri="{FF2B5EF4-FFF2-40B4-BE49-F238E27FC236}">
                <a16:creationId xmlns:a16="http://schemas.microsoft.com/office/drawing/2014/main" id="{E5A028A9-CAA6-6A4C-B73E-D3E671FF7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51" name="Slide Number Placeholder 47">
            <a:extLst>
              <a:ext uri="{FF2B5EF4-FFF2-40B4-BE49-F238E27FC236}">
                <a16:creationId xmlns:a16="http://schemas.microsoft.com/office/drawing/2014/main" id="{7952EF8B-4D73-EB4C-9D8A-9A55D9C3C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21">
            <a:extLst>
              <a:ext uri="{FF2B5EF4-FFF2-40B4-BE49-F238E27FC236}">
                <a16:creationId xmlns:a16="http://schemas.microsoft.com/office/drawing/2014/main" id="{1D4425F1-3947-9688-343D-482840D86158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10467734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8CF8A6-32E5-C43B-08B3-00367805BA8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932848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B2A55ED-BA01-F8B5-7318-2D86BA29A85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932848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F9EA3E3-166D-2120-4EB3-75E9E72ABD8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359866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41B5EDB-70D1-27AF-4F59-01FDB57BF5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359866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17679BB-F1BD-CF38-5ABF-94BA185D57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86884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99F55A1-5744-3C70-96DF-49BEC9D9F4A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86884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4BE1D0-DA8F-1902-9105-2A6523FDCCC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158485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9CFAD58-C447-3891-79AE-023CE2B070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58485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A2F6C1B-1590-FAA7-85E1-D8DF3F6EC7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599358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7E7FAE7-D169-E419-8577-93D747D45EB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599358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8A31712-27A3-8C82-D343-DA9787E3DD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54085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6CB8D6DE-A1FA-6C36-D579-571563C5BE3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54085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75028A4-1DDF-5775-0D53-ABA6AB5D725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453394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BB0CFF4F-E7FE-F6D1-74FF-4205FBCB092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453394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1397A0FB-2273-B90F-8D6A-D5998FFB640D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533539" y="4121413"/>
            <a:ext cx="1188720" cy="118841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13AFA07-23B2-A5B7-C160-801FD257C93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3539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4F96D1C-FEAC-D281-BC7D-2B31A8083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33539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61FD616B-A505-C15A-7084-13552B917148}"/>
              </a:ext>
            </a:extLst>
          </p:cNvPr>
          <p:cNvSpPr>
            <a:spLocks noGrp="1" noChangeAspect="1"/>
          </p:cNvSpPr>
          <p:nvPr>
            <p:ph type="pic" sz="quarter" idx="74" hasCustomPrompt="1"/>
          </p:nvPr>
        </p:nvSpPr>
        <p:spPr>
          <a:xfrm>
            <a:off x="1952710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5" name="Picture Placeholder 9">
            <a:extLst>
              <a:ext uri="{FF2B5EF4-FFF2-40B4-BE49-F238E27FC236}">
                <a16:creationId xmlns:a16="http://schemas.microsoft.com/office/drawing/2014/main" id="{BD1315B3-FA96-C045-7DA6-53F806BD587F}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3371881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id="{E83B9443-E43A-A873-D114-AE85B8EF2EE8}"/>
              </a:ext>
            </a:extLst>
          </p:cNvPr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4791052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Picture Placeholder 15">
            <a:extLst>
              <a:ext uri="{FF2B5EF4-FFF2-40B4-BE49-F238E27FC236}">
                <a16:creationId xmlns:a16="http://schemas.microsoft.com/office/drawing/2014/main" id="{E45CB82C-C5C4-1588-4D40-71E0D39FF50A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6210223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3" name="Picture Placeholder 18">
            <a:extLst>
              <a:ext uri="{FF2B5EF4-FFF2-40B4-BE49-F238E27FC236}">
                <a16:creationId xmlns:a16="http://schemas.microsoft.com/office/drawing/2014/main" id="{DEDE46E8-3BDD-7014-AC1C-DEA32674F8DF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7629394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Picture Placeholder 21">
            <a:extLst>
              <a:ext uri="{FF2B5EF4-FFF2-40B4-BE49-F238E27FC236}">
                <a16:creationId xmlns:a16="http://schemas.microsoft.com/office/drawing/2014/main" id="{AA903DCB-BB6D-5A1D-DBCD-E715967C7F9E}"/>
              </a:ext>
            </a:extLst>
          </p:cNvPr>
          <p:cNvSpPr>
            <a:spLocks noGrp="1" noChangeAspect="1"/>
          </p:cNvSpPr>
          <p:nvPr>
            <p:ph type="pic" sz="quarter" idx="79" hasCustomPrompt="1"/>
          </p:nvPr>
        </p:nvSpPr>
        <p:spPr>
          <a:xfrm>
            <a:off x="9048565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6" name="Picture Placeholder 21">
            <a:extLst>
              <a:ext uri="{FF2B5EF4-FFF2-40B4-BE49-F238E27FC236}">
                <a16:creationId xmlns:a16="http://schemas.microsoft.com/office/drawing/2014/main" id="{AC3D3958-842B-B30C-1F63-D623591F7D6C}"/>
              </a:ext>
            </a:extLst>
          </p:cNvPr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10467734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185AA623-674F-A973-6E18-2FFFFE0375A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932848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2EBD53E-F3A3-DBAA-2F1A-5358B448A65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932848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CA1E84C5-21EB-CB3B-2366-924CF2418F6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359866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7A2BB77D-BE73-A95B-9A81-B0901ED51A7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359866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0E537FAA-2BFF-EC9F-5EC3-7D5C5546EC1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786884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9B7EC7B2-13EA-7269-0E64-1645E388968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786884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55D0AD31-CEB6-57EB-419E-3C4BF0F8AE4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158485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147589C2-3A4F-B54A-9CB3-E62CDE64182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6158485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63408816-0EF0-A98E-B3FE-2A9C3089154D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599358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F6AD2BE2-E8BC-8BEC-F544-079D0CC90DB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599358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FE37B27-BAD3-1165-BF9E-60DD2E04419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054085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AA58134C-CBB3-9E00-C5C2-6D243F7713E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9054085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D0CB7B1-6B86-1413-DA04-636E452C026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453394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6F3B57D6-272F-FB23-D1D1-C68C2096E8B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453394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</p:spTree>
    <p:extLst>
      <p:ext uri="{BB962C8B-B14F-4D97-AF65-F5344CB8AC3E}">
        <p14:creationId xmlns:p14="http://schemas.microsoft.com/office/powerpoint/2010/main" val="40967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20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78B02572-80B5-2A40-A464-6313F7364735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3143608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3318348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655567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664816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664816" y="331834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2777594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2784722" y="3143608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808" y="331834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99621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227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1347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1648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478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076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676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729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6806" y="3318348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65703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980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9344" y="3318348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7730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9231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91882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8" name="Picture Placeholder 27">
            <a:extLst>
              <a:ext uri="{FF2B5EF4-FFF2-40B4-BE49-F238E27FC236}">
                <a16:creationId xmlns:a16="http://schemas.microsoft.com/office/drawing/2014/main" id="{305CC6DA-A1CD-495C-ADFC-C16B4826D3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09757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11500CF2-EDEC-964B-8AC6-C04FF4BBD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4829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4D98955F-4393-C74B-8823-8A7DC9A26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4612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9" name="Picture Placeholder 30">
            <a:extLst>
              <a:ext uri="{FF2B5EF4-FFF2-40B4-BE49-F238E27FC236}">
                <a16:creationId xmlns:a16="http://schemas.microsoft.com/office/drawing/2014/main" id="{CA38E8C6-61C7-47E6-88B0-5ECE3EF79CD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631785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23D7CBDD-52E8-2947-8A55-1930B5D4E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3733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A5CF3525-6ECA-F04E-9C5C-523C017231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37337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40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5120046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5300709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655567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64816" y="5120046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4816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77594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83473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83599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99621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05454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5453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1648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27435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7497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43676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49416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9351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265703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1397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71395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87730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3379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93440" y="5300709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7" name="Picture Placeholder 57">
            <a:extLst>
              <a:ext uri="{FF2B5EF4-FFF2-40B4-BE49-F238E27FC236}">
                <a16:creationId xmlns:a16="http://schemas.microsoft.com/office/drawing/2014/main" id="{3624940F-A7AD-4613-B22C-DC38FF709F9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09757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68" name="Text Placeholder 58">
            <a:extLst>
              <a:ext uri="{FF2B5EF4-FFF2-40B4-BE49-F238E27FC236}">
                <a16:creationId xmlns:a16="http://schemas.microsoft.com/office/drawing/2014/main" id="{63B389AB-56F9-D244-98EE-AC185A39DB5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15360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72" name="Text Placeholder 59">
            <a:extLst>
              <a:ext uri="{FF2B5EF4-FFF2-40B4-BE49-F238E27FC236}">
                <a16:creationId xmlns:a16="http://schemas.microsoft.com/office/drawing/2014/main" id="{37DF0B59-D77B-4C49-86A0-BDFBAAF1A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15293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8" name="Picture Placeholder 60">
            <a:extLst>
              <a:ext uri="{FF2B5EF4-FFF2-40B4-BE49-F238E27FC236}">
                <a16:creationId xmlns:a16="http://schemas.microsoft.com/office/drawing/2014/main" id="{CE84054F-B4A8-4445-9EAA-80858C421F5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631785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80" name="Text Placeholder 61">
            <a:extLst>
              <a:ext uri="{FF2B5EF4-FFF2-40B4-BE49-F238E27FC236}">
                <a16:creationId xmlns:a16="http://schemas.microsoft.com/office/drawing/2014/main" id="{F7B5C705-9535-E74A-8413-EF6BB7539C3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637337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8" name="Text Placeholder 62">
            <a:extLst>
              <a:ext uri="{FF2B5EF4-FFF2-40B4-BE49-F238E27FC236}">
                <a16:creationId xmlns:a16="http://schemas.microsoft.com/office/drawing/2014/main" id="{652329CC-C86A-F64B-B753-EC605EB071C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37337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8FC46B80-57F2-5D44-A139-D4E909920850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24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274114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2890764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981996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991245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991245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3424764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3431892" y="2741144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5978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53542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19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5268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2637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776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065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46045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4966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49175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82273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637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5914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623183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27771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27335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39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440527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456081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981995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91245" y="440527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1245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424763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0643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30769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853541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59375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59374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2636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98424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98486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746044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51785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51720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182272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87967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87965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623182" y="333148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628832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628893" y="456081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4208D8D5-95F8-204F-B0FA-1AE077001B57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F41D7878-8723-1DAE-E07C-413B0E3F9CD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33540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F8707395-9612-4DD0-6BE2-66A33540632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458" y="6007378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91DDB01F-D125-9A24-A865-43DA4979E1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458" y="616292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1" name="Picture Placeholder 36">
            <a:extLst>
              <a:ext uri="{FF2B5EF4-FFF2-40B4-BE49-F238E27FC236}">
                <a16:creationId xmlns:a16="http://schemas.microsoft.com/office/drawing/2014/main" id="{E39EB324-7757-1E1E-E23E-DCF4C3F333E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981996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B1B18D6E-3412-0713-D141-33F52580996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991245" y="600737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418F035-0E29-3103-7171-53C6DF5EC7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991245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C92F57C7-6F61-BFC9-379E-622CFAB3F8E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424764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20EDACDA-AEA6-FBE3-EAF8-94F016B68F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30643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DDCA69C9-B196-AB1E-5A30-9D3520825A7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30769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B63777F4-516D-AB76-D090-4F3459E39ED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4853542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BFE3EB8B-617F-9091-1873-147F5622AC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859375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683A22C1-467E-AB6D-3953-8DFAF960286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859374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4" name="Picture Placeholder 45">
            <a:extLst>
              <a:ext uri="{FF2B5EF4-FFF2-40B4-BE49-F238E27FC236}">
                <a16:creationId xmlns:a16="http://schemas.microsoft.com/office/drawing/2014/main" id="{F37516B9-6F78-1EB4-6960-1B72CDA807A7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6292637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803B6579-59D0-0985-0B0D-8B7EC00F984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298424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8" name="Text Placeholder 47">
            <a:extLst>
              <a:ext uri="{FF2B5EF4-FFF2-40B4-BE49-F238E27FC236}">
                <a16:creationId xmlns:a16="http://schemas.microsoft.com/office/drawing/2014/main" id="{319481EE-8A02-29FC-54F1-94D40DE03ED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298486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9" name="Picture Placeholder 48">
            <a:extLst>
              <a:ext uri="{FF2B5EF4-FFF2-40B4-BE49-F238E27FC236}">
                <a16:creationId xmlns:a16="http://schemas.microsoft.com/office/drawing/2014/main" id="{5D7A3062-9B59-8915-36FA-211E1FE9B99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7746045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49">
            <a:extLst>
              <a:ext uri="{FF2B5EF4-FFF2-40B4-BE49-F238E27FC236}">
                <a16:creationId xmlns:a16="http://schemas.microsoft.com/office/drawing/2014/main" id="{78ED2E27-EA25-6133-56E3-014F0F15F21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751785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2" name="Text Placeholder 50">
            <a:extLst>
              <a:ext uri="{FF2B5EF4-FFF2-40B4-BE49-F238E27FC236}">
                <a16:creationId xmlns:a16="http://schemas.microsoft.com/office/drawing/2014/main" id="{4979941B-236A-6116-5582-9FF51C08EBB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751720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0112C561-5C62-B386-469A-BCBE6E56D72E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9182273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5" name="Text Placeholder 52">
            <a:extLst>
              <a:ext uri="{FF2B5EF4-FFF2-40B4-BE49-F238E27FC236}">
                <a16:creationId xmlns:a16="http://schemas.microsoft.com/office/drawing/2014/main" id="{89E7801A-C362-8DA5-6D73-106EF460AE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187967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6" name="Text Placeholder 53">
            <a:extLst>
              <a:ext uri="{FF2B5EF4-FFF2-40B4-BE49-F238E27FC236}">
                <a16:creationId xmlns:a16="http://schemas.microsoft.com/office/drawing/2014/main" id="{574972F6-364A-3958-E1C4-BB7DF1276BF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187965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76C97810-A576-D88E-4DD3-3EBD4DE6A421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10623183" y="4944304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CA00D4B-6F8D-7D1E-7726-10A20A07FFA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0628832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46DBF793-38AB-990A-1E15-6E7FA502C0D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0628893" y="6162921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E63076-4FFF-6E4A-2BA8-4276D428BC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235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58" userDrawn="1">
          <p15:clr>
            <a:srgbClr val="FBAE40"/>
          </p15:clr>
        </p15:guide>
        <p15:guide id="2" orient="horz" pos="1691" userDrawn="1">
          <p15:clr>
            <a:srgbClr val="FBAE40"/>
          </p15:clr>
        </p15:guide>
        <p15:guide id="5" orient="horz" pos="1726" userDrawn="1">
          <p15:clr>
            <a:srgbClr val="FBAE40"/>
          </p15:clr>
        </p15:guide>
        <p15:guide id="6" orient="horz" pos="1823" userDrawn="1">
          <p15:clr>
            <a:srgbClr val="FBAE40"/>
          </p15:clr>
        </p15:guide>
        <p15:guide id="8" orient="horz" pos="1820" userDrawn="1">
          <p15:clr>
            <a:srgbClr val="FBAE40"/>
          </p15:clr>
        </p15:guide>
        <p15:guide id="9" orient="horz" pos="1917" userDrawn="1">
          <p15:clr>
            <a:srgbClr val="FBAE40"/>
          </p15:clr>
        </p15:guide>
        <p15:guide id="11" orient="horz" pos="2098" userDrawn="1">
          <p15:clr>
            <a:srgbClr val="FBAE40"/>
          </p15:clr>
        </p15:guide>
        <p15:guide id="12" orient="horz" pos="2732" userDrawn="1">
          <p15:clr>
            <a:srgbClr val="FBAE40"/>
          </p15:clr>
        </p15:guide>
        <p15:guide id="14" orient="horz" pos="2774" userDrawn="1">
          <p15:clr>
            <a:srgbClr val="FBAE40"/>
          </p15:clr>
        </p15:guide>
        <p15:guide id="15" orient="horz" pos="2871" userDrawn="1">
          <p15:clr>
            <a:srgbClr val="FBAE40"/>
          </p15:clr>
        </p15:guide>
        <p15:guide id="17" orient="horz" pos="2872" userDrawn="1">
          <p15:clr>
            <a:srgbClr val="FBAE40"/>
          </p15:clr>
        </p15:guide>
        <p15:guide id="18" orient="horz" pos="2969" userDrawn="1">
          <p15:clr>
            <a:srgbClr val="FBAE40"/>
          </p15:clr>
        </p15:guide>
        <p15:guide id="19" orient="horz" pos="3114" userDrawn="1">
          <p15:clr>
            <a:srgbClr val="FBAE40"/>
          </p15:clr>
        </p15:guide>
        <p15:guide id="24" orient="horz" pos="3979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Headshots – up to 30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274114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2890764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655567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664816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664816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2777594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2784722" y="2741144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808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99621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227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1347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1648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478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076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676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729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6806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65703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980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9344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7730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9231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91882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Position / Title</a:t>
            </a:r>
          </a:p>
        </p:txBody>
      </p:sp>
      <p:sp>
        <p:nvSpPr>
          <p:cNvPr id="88" name="Picture Placeholder 27">
            <a:extLst>
              <a:ext uri="{FF2B5EF4-FFF2-40B4-BE49-F238E27FC236}">
                <a16:creationId xmlns:a16="http://schemas.microsoft.com/office/drawing/2014/main" id="{305CC6DA-A1CD-495C-ADFC-C16B4826D3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09757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11500CF2-EDEC-964B-8AC6-C04FF4BBD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4829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4D98955F-4393-C74B-8823-8A7DC9A26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4612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89" name="Picture Placeholder 30">
            <a:extLst>
              <a:ext uri="{FF2B5EF4-FFF2-40B4-BE49-F238E27FC236}">
                <a16:creationId xmlns:a16="http://schemas.microsoft.com/office/drawing/2014/main" id="{CA38E8C6-61C7-47E6-88B0-5ECE3EF79CD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631785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23D7CBDD-52E8-2947-8A55-1930B5D4E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3733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A5CF3525-6ECA-F04E-9C5C-523C017231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37337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39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440527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456081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655566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64816" y="440527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4816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77593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83473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83599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99620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05454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5453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1647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27435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7497" y="456081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43675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49416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9351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265702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1397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71395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87729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3379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93440" y="456081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7" name="Picture Placeholder 57">
            <a:extLst>
              <a:ext uri="{FF2B5EF4-FFF2-40B4-BE49-F238E27FC236}">
                <a16:creationId xmlns:a16="http://schemas.microsoft.com/office/drawing/2014/main" id="{3624940F-A7AD-4613-B22C-DC38FF709F9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09756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68" name="Text Placeholder 58">
            <a:extLst>
              <a:ext uri="{FF2B5EF4-FFF2-40B4-BE49-F238E27FC236}">
                <a16:creationId xmlns:a16="http://schemas.microsoft.com/office/drawing/2014/main" id="{63B389AB-56F9-D244-98EE-AC185A39DB5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15360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72" name="Text Placeholder 59">
            <a:extLst>
              <a:ext uri="{FF2B5EF4-FFF2-40B4-BE49-F238E27FC236}">
                <a16:creationId xmlns:a16="http://schemas.microsoft.com/office/drawing/2014/main" id="{37DF0B59-D77B-4C49-86A0-BDFBAAF1A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15293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98" name="Picture Placeholder 60">
            <a:extLst>
              <a:ext uri="{FF2B5EF4-FFF2-40B4-BE49-F238E27FC236}">
                <a16:creationId xmlns:a16="http://schemas.microsoft.com/office/drawing/2014/main" id="{CE84054F-B4A8-4445-9EAA-80858C421F5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631784" y="3331488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80" name="Text Placeholder 61">
            <a:extLst>
              <a:ext uri="{FF2B5EF4-FFF2-40B4-BE49-F238E27FC236}">
                <a16:creationId xmlns:a16="http://schemas.microsoft.com/office/drawing/2014/main" id="{F7B5C705-9535-E74A-8413-EF6BB7539C3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637337" y="440527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8" name="Text Placeholder 62">
            <a:extLst>
              <a:ext uri="{FF2B5EF4-FFF2-40B4-BE49-F238E27FC236}">
                <a16:creationId xmlns:a16="http://schemas.microsoft.com/office/drawing/2014/main" id="{652329CC-C86A-F64B-B753-EC605EB071C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37337" y="456081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63CFC9E4-CA5E-0F4F-A96E-CDD14460F96B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F41D7878-8723-1DAE-E07C-413B0E3F9CD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33540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F8707395-9612-4DD0-6BE2-66A33540632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458" y="6007378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91DDB01F-D125-9A24-A865-43DA4979E1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458" y="616292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1" name="Picture Placeholder 36">
            <a:extLst>
              <a:ext uri="{FF2B5EF4-FFF2-40B4-BE49-F238E27FC236}">
                <a16:creationId xmlns:a16="http://schemas.microsoft.com/office/drawing/2014/main" id="{E39EB324-7757-1E1E-E23E-DCF4C3F333E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655567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B1B18D6E-3412-0713-D141-33F52580996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664816" y="600737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418F035-0E29-3103-7171-53C6DF5EC7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664816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C92F57C7-6F61-BFC9-379E-622CFAB3F8E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2777594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20EDACDA-AEA6-FBE3-EAF8-94F016B68F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83473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DDCA69C9-B196-AB1E-5A30-9D3520825A7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783599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B63777F4-516D-AB76-D090-4F3459E39ED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3899621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BFE3EB8B-617F-9091-1873-147F5622AC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905454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683A22C1-467E-AB6D-3953-8DFAF960286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905453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4" name="Picture Placeholder 45">
            <a:extLst>
              <a:ext uri="{FF2B5EF4-FFF2-40B4-BE49-F238E27FC236}">
                <a16:creationId xmlns:a16="http://schemas.microsoft.com/office/drawing/2014/main" id="{F37516B9-6F78-1EB4-6960-1B72CDA807A7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021648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803B6579-59D0-0985-0B0D-8B7EC00F984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27435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28" name="Text Placeholder 47">
            <a:extLst>
              <a:ext uri="{FF2B5EF4-FFF2-40B4-BE49-F238E27FC236}">
                <a16:creationId xmlns:a16="http://schemas.microsoft.com/office/drawing/2014/main" id="{319481EE-8A02-29FC-54F1-94D40DE03ED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027497" y="61629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29" name="Picture Placeholder 48">
            <a:extLst>
              <a:ext uri="{FF2B5EF4-FFF2-40B4-BE49-F238E27FC236}">
                <a16:creationId xmlns:a16="http://schemas.microsoft.com/office/drawing/2014/main" id="{5D7A3062-9B59-8915-36FA-211E1FE9B99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6143676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0" name="Text Placeholder 49">
            <a:extLst>
              <a:ext uri="{FF2B5EF4-FFF2-40B4-BE49-F238E27FC236}">
                <a16:creationId xmlns:a16="http://schemas.microsoft.com/office/drawing/2014/main" id="{78ED2E27-EA25-6133-56E3-014F0F15F21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149416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2" name="Text Placeholder 50">
            <a:extLst>
              <a:ext uri="{FF2B5EF4-FFF2-40B4-BE49-F238E27FC236}">
                <a16:creationId xmlns:a16="http://schemas.microsoft.com/office/drawing/2014/main" id="{4979941B-236A-6116-5582-9FF51C08EBB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49351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0112C561-5C62-B386-469A-BCBE6E56D72E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7265703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35" name="Text Placeholder 52">
            <a:extLst>
              <a:ext uri="{FF2B5EF4-FFF2-40B4-BE49-F238E27FC236}">
                <a16:creationId xmlns:a16="http://schemas.microsoft.com/office/drawing/2014/main" id="{89E7801A-C362-8DA5-6D73-106EF460AE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271397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36" name="Text Placeholder 53">
            <a:extLst>
              <a:ext uri="{FF2B5EF4-FFF2-40B4-BE49-F238E27FC236}">
                <a16:creationId xmlns:a16="http://schemas.microsoft.com/office/drawing/2014/main" id="{574972F6-364A-3958-E1C4-BB7DF1276BF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271395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76C97810-A576-D88E-4DD3-3EBD4DE6A421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387730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CA00D4B-6F8D-7D1E-7726-10A20A07FFA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393379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46DBF793-38AB-990A-1E15-6E7FA502C0D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393440" y="6162921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2" name="Picture Placeholder 57">
            <a:extLst>
              <a:ext uri="{FF2B5EF4-FFF2-40B4-BE49-F238E27FC236}">
                <a16:creationId xmlns:a16="http://schemas.microsoft.com/office/drawing/2014/main" id="{0F6455EF-0CE1-2370-C4E1-A59409835397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9509757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4" name="Text Placeholder 58">
            <a:extLst>
              <a:ext uri="{FF2B5EF4-FFF2-40B4-BE49-F238E27FC236}">
                <a16:creationId xmlns:a16="http://schemas.microsoft.com/office/drawing/2014/main" id="{4CD5CE1F-8124-5700-D0FA-3DC8E61619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515360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46" name="Text Placeholder 59">
            <a:extLst>
              <a:ext uri="{FF2B5EF4-FFF2-40B4-BE49-F238E27FC236}">
                <a16:creationId xmlns:a16="http://schemas.microsoft.com/office/drawing/2014/main" id="{00DCFC32-34CC-A342-1461-5E37176DC35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515293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47" name="Picture Placeholder 60">
            <a:extLst>
              <a:ext uri="{FF2B5EF4-FFF2-40B4-BE49-F238E27FC236}">
                <a16:creationId xmlns:a16="http://schemas.microsoft.com/office/drawing/2014/main" id="{2F47573C-1828-EBB3-F36C-00F4F12F5196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10631785" y="4944304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8" name="Text Placeholder 61">
            <a:extLst>
              <a:ext uri="{FF2B5EF4-FFF2-40B4-BE49-F238E27FC236}">
                <a16:creationId xmlns:a16="http://schemas.microsoft.com/office/drawing/2014/main" id="{3B837F64-6D5A-A780-06BB-764E5B07CC1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637337" y="600737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 and Last Name</a:t>
            </a:r>
          </a:p>
        </p:txBody>
      </p:sp>
      <p:sp>
        <p:nvSpPr>
          <p:cNvPr id="50" name="Text Placeholder 62">
            <a:extLst>
              <a:ext uri="{FF2B5EF4-FFF2-40B4-BE49-F238E27FC236}">
                <a16:creationId xmlns:a16="http://schemas.microsoft.com/office/drawing/2014/main" id="{747AFC41-C326-C8EC-87C0-2368A1E8774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637337" y="61629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Position / Title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E63076-4FFF-6E4A-2BA8-4276D428BC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0452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58" userDrawn="1">
          <p15:clr>
            <a:srgbClr val="FBAE40"/>
          </p15:clr>
        </p15:guide>
        <p15:guide id="2" orient="horz" pos="1691" userDrawn="1">
          <p15:clr>
            <a:srgbClr val="FBAE40"/>
          </p15:clr>
        </p15:guide>
        <p15:guide id="5" orient="horz" pos="1726" userDrawn="1">
          <p15:clr>
            <a:srgbClr val="FBAE40"/>
          </p15:clr>
        </p15:guide>
        <p15:guide id="6" orient="horz" pos="1823" userDrawn="1">
          <p15:clr>
            <a:srgbClr val="FBAE40"/>
          </p15:clr>
        </p15:guide>
        <p15:guide id="8" orient="horz" pos="1820" userDrawn="1">
          <p15:clr>
            <a:srgbClr val="FBAE40"/>
          </p15:clr>
        </p15:guide>
        <p15:guide id="9" orient="horz" pos="1917" userDrawn="1">
          <p15:clr>
            <a:srgbClr val="FBAE40"/>
          </p15:clr>
        </p15:guide>
        <p15:guide id="11" orient="horz" pos="2098" userDrawn="1">
          <p15:clr>
            <a:srgbClr val="FBAE40"/>
          </p15:clr>
        </p15:guide>
        <p15:guide id="12" orient="horz" pos="2732" userDrawn="1">
          <p15:clr>
            <a:srgbClr val="FBAE40"/>
          </p15:clr>
        </p15:guide>
        <p15:guide id="14" orient="horz" pos="2774" userDrawn="1">
          <p15:clr>
            <a:srgbClr val="FBAE40"/>
          </p15:clr>
        </p15:guide>
        <p15:guide id="15" orient="horz" pos="2871" userDrawn="1">
          <p15:clr>
            <a:srgbClr val="FBAE40"/>
          </p15:clr>
        </p15:guide>
        <p15:guide id="17" orient="horz" pos="2872" userDrawn="1">
          <p15:clr>
            <a:srgbClr val="FBAE40"/>
          </p15:clr>
        </p15:guide>
        <p15:guide id="18" orient="horz" pos="2969" userDrawn="1">
          <p15:clr>
            <a:srgbClr val="FBAE40"/>
          </p15:clr>
        </p15:guide>
        <p15:guide id="19" orient="horz" pos="3114" userDrawn="1">
          <p15:clr>
            <a:srgbClr val="FBAE40"/>
          </p15:clr>
        </p15:guide>
        <p15:guide id="24" orient="horz" pos="3979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D0F9FC47-295C-4D4A-9DD9-EE77C90B4A93}"/>
              </a:ext>
            </a:extLst>
          </p:cNvPr>
          <p:cNvSpPr txBox="1"/>
          <p:nvPr userDrawn="1"/>
        </p:nvSpPr>
        <p:spPr>
          <a:xfrm>
            <a:off x="4357312" y="6028846"/>
            <a:ext cx="3465095" cy="125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Noto Sans" panose="020B0502040504020204" pitchFamily="34" charset="0"/>
                <a:cs typeface="Calibri" panose="020F0502020204030204" pitchFamily="34" charset="0"/>
              </a:rPr>
              <a:t>gatesfoundation.org</a:t>
            </a:r>
          </a:p>
        </p:txBody>
      </p:sp>
      <p:pic>
        <p:nvPicPr>
          <p:cNvPr id="7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D1CD51-C387-A345-988D-718FAD69A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25" y="2743201"/>
            <a:ext cx="4396945" cy="10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D0F9FC47-295C-4D4A-9DD9-EE77C90B4A93}"/>
              </a:ext>
            </a:extLst>
          </p:cNvPr>
          <p:cNvSpPr txBox="1"/>
          <p:nvPr userDrawn="1"/>
        </p:nvSpPr>
        <p:spPr>
          <a:xfrm>
            <a:off x="4357312" y="6028846"/>
            <a:ext cx="3465095" cy="125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Calibri" panose="020F0502020204030204" pitchFamily="34" charset="0"/>
              </a:rPr>
              <a:t>gatesfoundation.org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FD1CD51-C387-A345-988D-718FAD69A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065" t="32633" r="16766" b="33534"/>
          <a:stretch/>
        </p:blipFill>
        <p:spPr>
          <a:xfrm>
            <a:off x="3898133" y="2310054"/>
            <a:ext cx="4480560" cy="11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- blac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87F181-0263-70AD-58C3-17CEF2E9CE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628650"/>
            <a:ext cx="8352183" cy="4129088"/>
          </a:xfrm>
          <a:noFill/>
        </p:spPr>
        <p:txBody>
          <a:bodyPr bIns="0" anchor="ctr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ts val="7198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 sz="7200" b="0" i="0" u="none" strike="noStrike" baseline="0">
                <a:solidFill>
                  <a:schemeClr val="bg1"/>
                </a:solidFill>
                <a:latin typeface="+mj-lt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126" rtl="0" eaLnBrk="1" fontAlgn="auto" latinLnBrk="0" hangingPunct="1">
              <a:lnSpc>
                <a:spcPts val="7198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Noto Sans" panose="020B0502040504020204" pitchFamily="34" charset="0"/>
                <a:cs typeface="Calibri" panose="020F0502020204030204" pitchFamily="34" charset="0"/>
              </a:rPr>
              <a:t>Quote or fact statement.</a:t>
            </a:r>
          </a:p>
          <a:p>
            <a:pPr marL="0" marR="0" lvl="0" indent="0" algn="l" defTabSz="914126" rtl="0" eaLnBrk="1" fontAlgn="auto" latinLnBrk="0" hangingPunct="1">
              <a:lnSpc>
                <a:spcPts val="7198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Noto Sans" panose="020B0502040504020204" pitchFamily="34" charset="0"/>
                <a:cs typeface="Calibri" panose="020F0502020204030204" pitchFamily="34" charset="0"/>
              </a:rPr>
              <a:t>Can also be used as a divider slide.</a:t>
            </a:r>
            <a:endParaRPr lang="en-US" sz="1800" dirty="0">
              <a:solidFill>
                <a:srgbClr val="666666"/>
              </a:solidFill>
              <a:latin typeface="Cambria" panose="02040503050406030204" pitchFamily="18" charset="0"/>
              <a:ea typeface="Noto Sans" panose="020B050204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A18C142-8408-344E-A495-3AA12E1EF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5129211"/>
            <a:ext cx="8352183" cy="711023"/>
          </a:xfr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lang="en-US" sz="1800" b="0" i="0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Tx/>
              <a:buNone/>
            </a:pPr>
            <a:r>
              <a:rPr lang="en-US" dirty="0"/>
              <a:t>—Attribution or 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EF593-6503-5ECD-C4A1-21F18F927E0D}"/>
              </a:ext>
            </a:extLst>
          </p:cNvPr>
          <p:cNvSpPr txBox="1"/>
          <p:nvPr userDrawn="1"/>
        </p:nvSpPr>
        <p:spPr>
          <a:xfrm>
            <a:off x="3214688" y="37433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EB7ED-DC69-E17B-9E33-5D586963DB40}"/>
              </a:ext>
            </a:extLst>
          </p:cNvPr>
          <p:cNvSpPr txBox="1"/>
          <p:nvPr userDrawn="1"/>
        </p:nvSpPr>
        <p:spPr>
          <a:xfrm>
            <a:off x="2097157" y="-3279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Standard slide —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1" baseline="0" dirty="0">
                <a:solidFill>
                  <a:schemeClr val="accent6"/>
                </a:solidFill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159EF9C-36ED-A889-7626-0D4D99C9C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5DD703-B6DA-2B45-955E-8953EBACDC63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752873-8372-F8E2-E6AB-3BFBD9AF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Basic text slide -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1" baseline="0" dirty="0">
                <a:solidFill>
                  <a:schemeClr val="accent6"/>
                </a:solidFill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CDDFFB-D274-6844-8B51-1DF88BFB98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693A3A6B-2912-404C-B880-AB1575C2D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20FB2B1-FEFA-7A44-8EE7-760F47C20A31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E7B7752-E4B2-ED4B-8866-D8BBE9493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F05B559-581F-D941-BDCC-78105100E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27DB30-90C6-211C-BDBC-DB034F63F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18850" cy="464907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406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D95C-DA9F-E8D8-85EA-0408F4E1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Basic text slide - cream background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D65EF4-C0B6-0C4A-89B3-44D655F65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1" baseline="0" dirty="0"/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 dirty="0"/>
              <a:t>Page Description / Narrative Text (Optional)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B01B7B4-F5C3-C547-A371-83188B738C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60954BA-966B-314F-9EB1-CE3F2110C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8EECD77-5B54-3641-BFA4-3E768847A9C3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03871BE-0B86-574C-858D-FE7A5099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8DDC874-95E0-2241-859F-A6AE5EB9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8787F-7A6C-20FC-9105-4CF25DCE0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457" y="1585029"/>
            <a:ext cx="11112303" cy="4649073"/>
          </a:xfrm>
          <a:solidFill>
            <a:schemeClr val="tx2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14000"/>
              </a:lnSpc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17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5487" y="535517"/>
            <a:ext cx="11120967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FDBF2F-985A-41CB-86F1-74566831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87" y="1568132"/>
            <a:ext cx="11120966" cy="42611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CE9821-4EAA-4CBC-B4C8-160B7A12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A97AB8A-C4D3-A945-BE6B-B4B8FDC115D6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ACTIVITY 4 REINVENTING THE TOILET</a:t>
            </a:r>
            <a:endParaRPr lang="en-US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646D8E4-CFBD-654F-88D5-B9988759092F}"/>
              </a:ext>
            </a:extLst>
          </p:cNvPr>
          <p:cNvSpPr txBox="1"/>
          <p:nvPr userDrawn="1"/>
        </p:nvSpPr>
        <p:spPr>
          <a:xfrm>
            <a:off x="9933766" y="6577228"/>
            <a:ext cx="1371957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r>
              <a:rPr lang="en-US" sz="700" dirty="0"/>
              <a:t>© Bill &amp; Melinda Gates Foundation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7"/>
          <p:cNvCxnSpPr>
            <a:cxnSpLocks/>
          </p:cNvCxnSpPr>
          <p:nvPr/>
        </p:nvCxnSpPr>
        <p:spPr>
          <a:xfrm>
            <a:off x="535517" y="6465243"/>
            <a:ext cx="111209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89" r:id="rId2"/>
    <p:sldLayoutId id="2147483993" r:id="rId3"/>
    <p:sldLayoutId id="2147483982" r:id="rId4"/>
    <p:sldLayoutId id="2147483901" r:id="rId5"/>
    <p:sldLayoutId id="2147483987" r:id="rId6"/>
    <p:sldLayoutId id="2147483999" r:id="rId7"/>
    <p:sldLayoutId id="2147483835" r:id="rId8"/>
    <p:sldLayoutId id="2147483960" r:id="rId9"/>
    <p:sldLayoutId id="2147484000" r:id="rId10"/>
    <p:sldLayoutId id="2147483970" r:id="rId11"/>
    <p:sldLayoutId id="2147484018" r:id="rId12"/>
    <p:sldLayoutId id="2147483971" r:id="rId13"/>
    <p:sldLayoutId id="2147483892" r:id="rId14"/>
    <p:sldLayoutId id="2147484003" r:id="rId15"/>
    <p:sldLayoutId id="2147483837" r:id="rId16"/>
    <p:sldLayoutId id="2147483998" r:id="rId17"/>
    <p:sldLayoutId id="2147484039" r:id="rId18"/>
    <p:sldLayoutId id="2147484040" r:id="rId19"/>
    <p:sldLayoutId id="2147484019" r:id="rId20"/>
    <p:sldLayoutId id="2147484004" r:id="rId21"/>
    <p:sldLayoutId id="2147483961" r:id="rId22"/>
    <p:sldLayoutId id="2147484005" r:id="rId23"/>
    <p:sldLayoutId id="2147484001" r:id="rId24"/>
    <p:sldLayoutId id="2147483844" r:id="rId25"/>
    <p:sldLayoutId id="2147484002" r:id="rId26"/>
    <p:sldLayoutId id="2147484009" r:id="rId27"/>
    <p:sldLayoutId id="2147484010" r:id="rId28"/>
    <p:sldLayoutId id="2147484020" r:id="rId29"/>
    <p:sldLayoutId id="2147484007" r:id="rId30"/>
    <p:sldLayoutId id="2147484006" r:id="rId31"/>
    <p:sldLayoutId id="2147484008" r:id="rId32"/>
    <p:sldLayoutId id="2147483995" r:id="rId33"/>
    <p:sldLayoutId id="2147483977" r:id="rId34"/>
    <p:sldLayoutId id="2147484015" r:id="rId35"/>
    <p:sldLayoutId id="2147484016" r:id="rId36"/>
    <p:sldLayoutId id="2147484034" r:id="rId37"/>
    <p:sldLayoutId id="2147483996" r:id="rId38"/>
    <p:sldLayoutId id="2147484012" r:id="rId39"/>
    <p:sldLayoutId id="2147483997" r:id="rId40"/>
    <p:sldLayoutId id="2147484013" r:id="rId41"/>
    <p:sldLayoutId id="2147483984" r:id="rId42"/>
    <p:sldLayoutId id="2147484014" r:id="rId43"/>
    <p:sldLayoutId id="2147483994" r:id="rId44"/>
    <p:sldLayoutId id="2147484035" r:id="rId45"/>
    <p:sldLayoutId id="2147484036" r:id="rId46"/>
    <p:sldLayoutId id="2147483964" r:id="rId47"/>
    <p:sldLayoutId id="2147483966" r:id="rId48"/>
    <p:sldLayoutId id="2147483985" r:id="rId49"/>
    <p:sldLayoutId id="2147483965" r:id="rId50"/>
    <p:sldLayoutId id="2147484017" r:id="rId51"/>
    <p:sldLayoutId id="2147483963" r:id="rId52"/>
    <p:sldLayoutId id="2147484038" r:id="rId53"/>
    <p:sldLayoutId id="2147484037" r:id="rId54"/>
    <p:sldLayoutId id="2147483905" r:id="rId55"/>
    <p:sldLayoutId id="2147484011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674" rtl="0" eaLnBrk="1" latinLnBrk="0" hangingPunct="1">
        <a:lnSpc>
          <a:spcPts val="2301"/>
        </a:lnSpc>
        <a:spcBef>
          <a:spcPct val="0"/>
        </a:spcBef>
        <a:buNone/>
        <a:defRPr lang="en-US" sz="2800" b="0" i="0" kern="1200" cap="none" baseline="0" dirty="0">
          <a:solidFill>
            <a:schemeClr val="accent6"/>
          </a:solidFill>
          <a:latin typeface="+mj-lt"/>
          <a:ea typeface="Cambria" panose="02040503050406030204" pitchFamily="18" charset="0"/>
          <a:cs typeface="Calibri" panose="020F0502020204030204" pitchFamily="34" charset="0"/>
        </a:defRPr>
      </a:lvl1pPr>
    </p:titleStyle>
    <p:bodyStyle>
      <a:lvl1pPr marL="0" indent="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/>
        </a:buClr>
        <a:buFontTx/>
        <a:buNone/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1pPr>
      <a:lvl2pPr marL="171501" indent="-171501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2pPr>
      <a:lvl3pPr marL="365760" indent="-169914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Font typeface="System Font Regular"/>
        <a:buChar char="–"/>
        <a:tabLst>
          <a:tab pos="171501" algn="l"/>
          <a:tab pos="1203686" algn="l"/>
        </a:tabLst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3pPr>
      <a:lvl4pPr marL="548640" indent="-18288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SzPct val="70000"/>
        <a:buFont typeface="Courier New" panose="02070309020205020404" pitchFamily="49" charset="0"/>
        <a:buChar char="o"/>
        <a:defRPr sz="1400" kern="1200">
          <a:solidFill>
            <a:schemeClr val="accent6"/>
          </a:solidFill>
          <a:latin typeface="+mn-lt"/>
          <a:ea typeface="+mn-ea"/>
          <a:cs typeface="Calibri" panose="020F0502020204030204" pitchFamily="34" charset="0"/>
        </a:defRPr>
      </a:lvl4pPr>
      <a:lvl5pPr marL="743173" indent="-18288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SzPct val="100000"/>
        <a:buFont typeface="System Font Regular"/>
        <a:buChar char="-"/>
        <a:defRPr sz="1400" kern="1200">
          <a:solidFill>
            <a:schemeClr val="accent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5354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36" userDrawn="1">
          <p15:clr>
            <a:srgbClr val="F26B43"/>
          </p15:clr>
        </p15:guide>
        <p15:guide id="4" pos="7347" userDrawn="1">
          <p15:clr>
            <a:srgbClr val="F26B43"/>
          </p15:clr>
        </p15:guide>
        <p15:guide id="5" orient="horz" pos="384" userDrawn="1">
          <p15:clr>
            <a:srgbClr val="F26B43"/>
          </p15:clr>
        </p15:guide>
        <p15:guide id="7" orient="horz" pos="984" userDrawn="1">
          <p15:clr>
            <a:srgbClr val="F26B43"/>
          </p15:clr>
        </p15:guide>
        <p15:guide id="8" pos="3936" userDrawn="1">
          <p15:clr>
            <a:srgbClr val="F26B43"/>
          </p15:clr>
        </p15:guide>
        <p15:guide id="9" pos="3768" userDrawn="1">
          <p15:clr>
            <a:srgbClr val="F26B43"/>
          </p15:clr>
        </p15:guide>
        <p15:guide id="10" orient="horz" pos="2496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  <p15:guide id="12" orient="horz" pos="3672" userDrawn="1">
          <p15:clr>
            <a:srgbClr val="F26B43"/>
          </p15:clr>
        </p15:guide>
        <p15:guide id="13" pos="2544" userDrawn="1">
          <p15:clr>
            <a:srgbClr val="F26B43"/>
          </p15:clr>
        </p15:guide>
        <p15:guide id="14" pos="2736" userDrawn="1">
          <p15:clr>
            <a:srgbClr val="F26B43"/>
          </p15:clr>
        </p15:guide>
        <p15:guide id="15" pos="4944" userDrawn="1">
          <p15:clr>
            <a:srgbClr val="F26B43"/>
          </p15:clr>
        </p15:guide>
        <p15:guide id="16" pos="5136" userDrawn="1">
          <p15:clr>
            <a:srgbClr val="F26B43"/>
          </p15:clr>
        </p15:guide>
        <p15:guide id="18" orient="horz" pos="3864" userDrawn="1">
          <p15:clr>
            <a:srgbClr val="F26B43"/>
          </p15:clr>
        </p15:guide>
        <p15:guide id="19" orient="horz" pos="2328" userDrawn="1">
          <p15:clr>
            <a:srgbClr val="F26B43"/>
          </p15:clr>
        </p15:guide>
        <p15:guide id="20" orient="horz" pos="26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dollar-street/photographers/abhineet-malhotra?" TargetMode="External"/><Relationship Id="rId2" Type="http://schemas.openxmlformats.org/officeDocument/2006/relationships/hyperlink" Target="https://www.gapminder.org/dollar-street/photographers/vanshika-sharma?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pminder.org/dollar-stree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1 </a:t>
            </a:r>
            <a:r>
              <a:rPr lang="en-US" b="1" dirty="0">
                <a:solidFill>
                  <a:srgbClr val="00A95B"/>
                </a:solidFill>
              </a:rPr>
              <a:t>TOILETS AROUND THE WORLD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126E80-34FE-C87D-313E-AC552606D01B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9">
            <a:extLst>
              <a:ext uri="{FF2B5EF4-FFF2-40B4-BE49-F238E27FC236}">
                <a16:creationId xmlns:a16="http://schemas.microsoft.com/office/drawing/2014/main" id="{E9284040-67E3-5D95-DC0C-14C9E2792C93}"/>
              </a:ext>
            </a:extLst>
          </p:cNvPr>
          <p:cNvSpPr txBox="1">
            <a:spLocks/>
          </p:cNvSpPr>
          <p:nvPr/>
        </p:nvSpPr>
        <p:spPr>
          <a:xfrm>
            <a:off x="535487" y="535517"/>
            <a:ext cx="11120967" cy="3657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674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3601" b="0" i="0" kern="1200" cap="none" baseline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600" b="1" dirty="0">
                <a:solidFill>
                  <a:schemeClr val="tx1"/>
                </a:solidFill>
                <a:latin typeface="+mn-lt"/>
              </a:rPr>
              <a:t>Note for educators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6BD5C63E-20C6-2197-C441-9413F6AD8FF0}"/>
              </a:ext>
            </a:extLst>
          </p:cNvPr>
          <p:cNvSpPr txBox="1">
            <a:spLocks/>
          </p:cNvSpPr>
          <p:nvPr/>
        </p:nvSpPr>
        <p:spPr>
          <a:xfrm>
            <a:off x="542925" y="1562099"/>
            <a:ext cx="11118850" cy="4649073"/>
          </a:xfrm>
          <a:prstGeom prst="rect">
            <a:avLst/>
          </a:prstGeom>
        </p:spPr>
        <p:txBody>
          <a:bodyPr/>
          <a:lstStyle>
            <a:lvl1pPr mar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71501" indent="-171501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365760" indent="-169914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Font typeface="System Font Regular"/>
              <a:buChar char="–"/>
              <a:tabLst>
                <a:tab pos="171501" algn="l"/>
                <a:tab pos="1203686" algn="l"/>
              </a:tabLst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548640" indent="-18288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743173" indent="-18288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System Font Regular"/>
              <a:buChar char="-"/>
              <a:defRPr sz="1400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5354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692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029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366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</a:rPr>
              <a:t>You know your students best. </a:t>
            </a:r>
            <a:r>
              <a:rPr lang="en-US" sz="2400" dirty="0">
                <a:solidFill>
                  <a:schemeClr val="tx1"/>
                </a:solidFill>
              </a:rPr>
              <a:t>The following slides are created to support a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00A95B"/>
                </a:solidFill>
              </a:rPr>
              <a:t>secondary social studies class around a 9</a:t>
            </a:r>
            <a:r>
              <a:rPr lang="en-US" sz="2400" baseline="30000" dirty="0">
                <a:solidFill>
                  <a:srgbClr val="00A95B"/>
                </a:solidFill>
              </a:rPr>
              <a:t>th</a:t>
            </a:r>
            <a:r>
              <a:rPr lang="en-US" sz="2400" dirty="0">
                <a:solidFill>
                  <a:srgbClr val="00A95B"/>
                </a:solidFill>
              </a:rPr>
              <a:t> grade level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/>
              <a:t>Please feel free to adapt these slides and materials to best fit your students.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/>
              <a:t>Access to high-quality sanitation is highly dependent on income. Cultural preferences around toilets can vary widely across the world. It is important to emphasize that high-quality sanitation is a human right that everyone should have, but that it will look different in different countries.</a:t>
            </a:r>
          </a:p>
        </p:txBody>
      </p:sp>
    </p:spTree>
    <p:extLst>
      <p:ext uri="{BB962C8B-B14F-4D97-AF65-F5344CB8AC3E}">
        <p14:creationId xmlns:p14="http://schemas.microsoft.com/office/powerpoint/2010/main" val="23100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9E7D-6285-1BEC-8BE5-597168F4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Which do you think is more common?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0CC4D-58D3-3F70-4501-5EC368DBCEC4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r>
              <a:rPr lang="en-US" sz="2000" dirty="0"/>
              <a:t>Wash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121907-9647-EE2D-922F-0D28B74285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3" y="2476217"/>
            <a:ext cx="2867498" cy="3200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1AF526-39BB-A3BB-82E8-784F15003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/>
              <a:t>Wipe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4A54A86-48F8-EA9B-9F41-4C65A248F836}"/>
              </a:ext>
            </a:extLst>
          </p:cNvPr>
          <p:cNvPicPr>
            <a:picLocks noGrp="1" noChangeAspect="1"/>
          </p:cNvPicPr>
          <p:nvPr>
            <p:ph sz="quarter" idx="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85" y="2476217"/>
            <a:ext cx="2445978" cy="32004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2B4B7-0EE7-0399-6AAE-86A91DABF52E}"/>
              </a:ext>
            </a:extLst>
          </p:cNvPr>
          <p:cNvSpPr>
            <a:spLocks noGrp="1"/>
          </p:cNvSpPr>
          <p:nvPr>
            <p:ph type="body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FFCBCF2-B1AE-5DBE-827F-FC91510AFEF5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530268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0CF02D1-7C8A-B989-AF0A-10CA4079D896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21967-89CD-D60F-315A-3701D6FEA223}"/>
              </a:ext>
            </a:extLst>
          </p:cNvPr>
          <p:cNvSpPr txBox="1"/>
          <p:nvPr/>
        </p:nvSpPr>
        <p:spPr>
          <a:xfrm>
            <a:off x="2087217" y="17890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4941A-D576-5E31-4885-3CF98CF4BD61}"/>
              </a:ext>
            </a:extLst>
          </p:cNvPr>
          <p:cNvCxnSpPr/>
          <p:nvPr/>
        </p:nvCxnSpPr>
        <p:spPr>
          <a:xfrm>
            <a:off x="6125817" y="1560443"/>
            <a:ext cx="0" cy="4573656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5031CE-8708-C760-BD3F-771A9210E951}"/>
              </a:ext>
            </a:extLst>
          </p:cNvPr>
          <p:cNvCxnSpPr>
            <a:cxnSpLocks/>
          </p:cNvCxnSpPr>
          <p:nvPr/>
        </p:nvCxnSpPr>
        <p:spPr>
          <a:xfrm>
            <a:off x="534220" y="2047147"/>
            <a:ext cx="5439929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7DE9FB-CEBD-A353-CDC3-A81A8D7601A1}"/>
              </a:ext>
            </a:extLst>
          </p:cNvPr>
          <p:cNvCxnSpPr>
            <a:cxnSpLocks/>
          </p:cNvCxnSpPr>
          <p:nvPr/>
        </p:nvCxnSpPr>
        <p:spPr>
          <a:xfrm>
            <a:off x="6276420" y="2047147"/>
            <a:ext cx="53853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B0E7389-D9D8-83A5-B2D0-58DC966561B6}"/>
              </a:ext>
            </a:extLst>
          </p:cNvPr>
          <p:cNvSpPr txBox="1">
            <a:spLocks/>
          </p:cNvSpPr>
          <p:nvPr/>
        </p:nvSpPr>
        <p:spPr>
          <a:xfrm>
            <a:off x="3886200" y="2316157"/>
            <a:ext cx="1574154" cy="125741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292696" indent="-128054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Font typeface="System Font Regular"/>
              <a:buChar char="–"/>
              <a:tabLst>
                <a:tab pos="171501" algn="l"/>
                <a:tab pos="1203686" algn="l"/>
              </a:tabLst>
              <a:defRPr sz="12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466484" indent="-128054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Courier New" panose="02070309020205020404" pitchFamily="49" charset="0"/>
              <a:buChar char="o"/>
              <a:defRPr sz="1200" kern="12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695152" indent="-182935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System Font Regular"/>
              <a:buChar char="-"/>
              <a:defRPr sz="1200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5354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692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029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366" indent="-228669" algn="l" defTabSz="9146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About 70% of people in the world are washers (rather than wipers)</a:t>
            </a:r>
          </a:p>
        </p:txBody>
      </p:sp>
    </p:spTree>
    <p:extLst>
      <p:ext uri="{BB962C8B-B14F-4D97-AF65-F5344CB8AC3E}">
        <p14:creationId xmlns:p14="http://schemas.microsoft.com/office/powerpoint/2010/main" val="16224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Take a guess…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1 </a:t>
            </a:r>
            <a:r>
              <a:rPr lang="en-US" b="1" dirty="0">
                <a:solidFill>
                  <a:srgbClr val="00A95B"/>
                </a:solidFill>
              </a:rPr>
              <a:t>TOILETS AROUND THE WORLD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A95B"/>
                </a:solidFill>
              </a:rPr>
              <a:t>How many people do you think lack access to a toilet that safely manages their waste?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3.6 billion! Almost half the world’s population!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This includes: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People who have access to a toilet that isn’t connect to a machine or system that treats that </a:t>
            </a:r>
            <a:br>
              <a:rPr lang="en-US" sz="2000" dirty="0"/>
            </a:br>
            <a:r>
              <a:rPr lang="en-US" sz="2000" dirty="0"/>
              <a:t>waste safely.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People who practice open defecation (i.e., who do not use or do not have access to a toilet).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Both can spread disease!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BBCECC-FFDB-326A-F096-B9EC88E84B26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Final reflection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1 </a:t>
            </a:r>
            <a:r>
              <a:rPr lang="en-US" b="1" dirty="0">
                <a:solidFill>
                  <a:srgbClr val="00A95B"/>
                </a:solidFill>
              </a:rPr>
              <a:t>TOILETS AROUND THE WORLD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How might it look different in different places? What do all people need from a sanitation system?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How does safe and effective sanitation look different across the world?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Why do some people have access to safe and effective sanitation while others do not?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99B70A-66F8-BC5F-5F1F-E47C0C466CCA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5DD12E-1643-5E5F-B103-D35F20FDBD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14476-7F44-AB5E-E336-278B7838C2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38000" y="6577013"/>
            <a:ext cx="254000" cy="107950"/>
          </a:xfrm>
        </p:spPr>
        <p:txBody>
          <a:bodyPr/>
          <a:lstStyle/>
          <a:p>
            <a:fld id="{D3F7C509-FEEF-45D3-B896-7C07814C0C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0AFC3-7051-3330-64F8-B8E75352F023}"/>
              </a:ext>
            </a:extLst>
          </p:cNvPr>
          <p:cNvSpPr/>
          <p:nvPr/>
        </p:nvSpPr>
        <p:spPr>
          <a:xfrm>
            <a:off x="788276" y="2629856"/>
            <a:ext cx="2869324" cy="12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B967E-CD02-6022-231B-C55633C89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4" y="2927644"/>
            <a:ext cx="2447642" cy="647625"/>
          </a:xfrm>
          <a:prstGeom prst="rect">
            <a:avLst/>
          </a:prstGeom>
        </p:spPr>
      </p:pic>
      <p:sp>
        <p:nvSpPr>
          <p:cNvPr id="11" name="Subtitle 10">
            <a:extLst>
              <a:ext uri="{FF2B5EF4-FFF2-40B4-BE49-F238E27FC236}">
                <a16:creationId xmlns:a16="http://schemas.microsoft.com/office/drawing/2014/main" id="{9F13F0DB-B85D-D2C3-A269-8510296B0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702C23-C9BF-71CE-15B6-744522591141}"/>
              </a:ext>
            </a:extLst>
          </p:cNvPr>
          <p:cNvSpPr/>
          <p:nvPr/>
        </p:nvSpPr>
        <p:spPr>
          <a:xfrm>
            <a:off x="4099034" y="0"/>
            <a:ext cx="8092966" cy="6858000"/>
          </a:xfrm>
          <a:prstGeom prst="rect">
            <a:avLst/>
          </a:prstGeom>
          <a:solidFill>
            <a:srgbClr val="00A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258416-66B1-A71E-67B7-34721F42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872" y="3429000"/>
            <a:ext cx="6471489" cy="633096"/>
          </a:xfrm>
        </p:spPr>
        <p:txBody>
          <a:bodyPr/>
          <a:lstStyle/>
          <a:p>
            <a:r>
              <a:rPr lang="en-US" sz="4800" b="1" dirty="0">
                <a:latin typeface="+mn-lt"/>
              </a:rPr>
              <a:t>Activity 1</a:t>
            </a:r>
            <a:br>
              <a:rPr lang="en-US" sz="4800" b="1" dirty="0">
                <a:latin typeface="+mn-lt"/>
              </a:rPr>
            </a:br>
            <a:r>
              <a:rPr lang="en-US" sz="4800" dirty="0">
                <a:latin typeface="+mn-lt"/>
              </a:rPr>
              <a:t>Toilets Across the World</a:t>
            </a:r>
          </a:p>
        </p:txBody>
      </p:sp>
    </p:spTree>
    <p:extLst>
      <p:ext uri="{BB962C8B-B14F-4D97-AF65-F5344CB8AC3E}">
        <p14:creationId xmlns:p14="http://schemas.microsoft.com/office/powerpoint/2010/main" val="6313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3EB31A-B45C-04BA-3380-B4292C083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Learning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BF035-4CD1-5E88-8E0F-875B49441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78F75-A738-615B-41AD-0931E77D1B01}"/>
              </a:ext>
            </a:extLst>
          </p:cNvPr>
          <p:cNvSpPr/>
          <p:nvPr/>
        </p:nvSpPr>
        <p:spPr>
          <a:xfrm>
            <a:off x="0" y="2375210"/>
            <a:ext cx="12192000" cy="4482790"/>
          </a:xfrm>
          <a:prstGeom prst="rect">
            <a:avLst/>
          </a:prstGeom>
          <a:solidFill>
            <a:srgbClr val="00A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39F24-E267-6373-9001-4F65EBC2A49B}"/>
              </a:ext>
            </a:extLst>
          </p:cNvPr>
          <p:cNvSpPr/>
          <p:nvPr/>
        </p:nvSpPr>
        <p:spPr>
          <a:xfrm>
            <a:off x="533400" y="287013"/>
            <a:ext cx="1463566" cy="448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6F455-60BB-519B-D223-5D32B1335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9" y="217440"/>
            <a:ext cx="1340294" cy="354630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CCD83C06-CD90-EF86-CDB8-FB9C16727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will be able to describe shared human needs from sanitation systems.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bg1"/>
              </a:solidFill>
              <a:effectLst/>
              <a:latin typeface="Noto Sans" panose="020B050204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will be able to explain how global inequalities influence access to sanitation systems.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bg1"/>
              </a:solidFill>
              <a:effectLst/>
              <a:latin typeface="Noto Sans" panose="020B050204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will be able to express their own cultural toilet preferences within a global context.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Discuss – What is your ideal toilet?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1 </a:t>
            </a:r>
            <a:r>
              <a:rPr lang="en-US" b="1" dirty="0">
                <a:solidFill>
                  <a:srgbClr val="00A95B"/>
                </a:solidFill>
              </a:rPr>
              <a:t>TOILETS AROUND THE WORLD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characteristics of a toilet that you would want to use? </a:t>
            </a:r>
            <a:br>
              <a:rPr lang="en-US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Describe it.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do you hope happens to your waste </a:t>
            </a:r>
            <a:r>
              <a:rPr lang="en-US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after you use the toilet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br>
              <a:rPr lang="en-US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Put differently, what do you want in a sanitation system?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652B18-8E69-6F5E-43D7-459EB7230246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B9DFA1B-0C0F-5E5A-D1FB-D49A796C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Squat vs. pedestal toilet – Which have you used before?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5004689-4AB2-2118-97B5-AF9A0DB990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42051" y="5853021"/>
            <a:ext cx="4103791" cy="364876"/>
          </a:xfrm>
        </p:spPr>
        <p:txBody>
          <a:bodyPr/>
          <a:lstStyle/>
          <a:p>
            <a:pPr marL="0" indent="0">
              <a:buNone/>
            </a:pPr>
            <a:r>
              <a:rPr lang="en-US" sz="1300" b="0" i="0" u="none" strike="noStrike" dirty="0">
                <a:solidFill>
                  <a:srgbClr val="374551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Vanshika Sharma</a:t>
            </a:r>
            <a:r>
              <a:rPr lang="en-US" sz="1300" b="0" i="0" dirty="0">
                <a:solidFill>
                  <a:srgbClr val="374551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 for </a:t>
            </a:r>
            <a:r>
              <a:rPr lang="en-US" sz="1300" b="0" i="1" dirty="0">
                <a:solidFill>
                  <a:srgbClr val="374551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Dollar Street </a:t>
            </a:r>
            <a:r>
              <a:rPr lang="en-US" sz="1300" b="0" i="0" dirty="0">
                <a:solidFill>
                  <a:srgbClr val="374551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2018</a:t>
            </a:r>
            <a:endParaRPr lang="en-US" sz="1300" dirty="0"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ED4019E-C17C-220F-577F-2995F15800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82589" y="5869226"/>
            <a:ext cx="4110761" cy="364876"/>
          </a:xfrm>
        </p:spPr>
        <p:txBody>
          <a:bodyPr/>
          <a:lstStyle/>
          <a:p>
            <a:pPr marL="0" indent="0">
              <a:buNone/>
            </a:pPr>
            <a:r>
              <a:rPr lang="en-US" sz="1300" b="0" i="0" u="none" strike="noStrike" dirty="0">
                <a:solidFill>
                  <a:srgbClr val="374551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Abhineet Malhotra</a:t>
            </a:r>
            <a:r>
              <a:rPr lang="en-US" sz="1300" b="0" i="0" dirty="0">
                <a:solidFill>
                  <a:srgbClr val="374551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 for </a:t>
            </a:r>
            <a:r>
              <a:rPr lang="en-US" sz="1300" b="0" i="1" dirty="0">
                <a:solidFill>
                  <a:srgbClr val="374551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Dollar Street </a:t>
            </a:r>
            <a:r>
              <a:rPr lang="en-US" sz="1300" b="0" i="0" dirty="0">
                <a:solidFill>
                  <a:srgbClr val="374551"/>
                </a:solidFill>
                <a:effectLst/>
                <a:ea typeface="Noto Sans" panose="020B0502040504020204" pitchFamily="34" charset="0"/>
                <a:cs typeface="Noto Sans" panose="020B0502040504020204" pitchFamily="34" charset="0"/>
              </a:rPr>
              <a:t>2015</a:t>
            </a:r>
            <a:endParaRPr lang="en-US" sz="1300" dirty="0"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76B0090-B143-8AA8-7F8C-97630F89BF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FAC730D-65B8-4B8A-304E-5F3128F19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456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1 </a:t>
            </a:r>
            <a:r>
              <a:rPr lang="en-US" b="1" dirty="0">
                <a:solidFill>
                  <a:srgbClr val="00A95B"/>
                </a:solidFill>
              </a:rPr>
              <a:t>TOILETS AROUND THE WORLD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2B6582F-5DA0-541B-F1F1-F6749671F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5C657D-55CE-5D8C-0030-4BA2B74B369A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quat toilet&#10;">
            <a:extLst>
              <a:ext uri="{FF2B5EF4-FFF2-40B4-BE49-F238E27FC236}">
                <a16:creationId xmlns:a16="http://schemas.microsoft.com/office/drawing/2014/main" id="{127587BF-3C15-D66C-428C-930C105746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r="1316" b="-13"/>
          <a:stretch/>
        </p:blipFill>
        <p:spPr>
          <a:xfrm>
            <a:off x="1635081" y="1672792"/>
            <a:ext cx="4110762" cy="4110762"/>
          </a:xfrm>
          <a:prstGeom prst="rect">
            <a:avLst/>
          </a:prstGeom>
        </p:spPr>
      </p:pic>
      <p:pic>
        <p:nvPicPr>
          <p:cNvPr id="10" name="Picture 9" descr="A pedestal toilet&#10;">
            <a:extLst>
              <a:ext uri="{FF2B5EF4-FFF2-40B4-BE49-F238E27FC236}">
                <a16:creationId xmlns:a16="http://schemas.microsoft.com/office/drawing/2014/main" id="{578865E7-E619-D3C8-4B20-76816A35E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90" y="1667023"/>
            <a:ext cx="4110762" cy="41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0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Explore </a:t>
            </a:r>
            <a:r>
              <a:rPr lang="en-US" sz="3600" b="1" i="1" dirty="0">
                <a:solidFill>
                  <a:srgbClr val="00A95B"/>
                </a:solidFill>
                <a:latin typeface="+mn-lt"/>
              </a:rPr>
              <a:t>Dollar Street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1 </a:t>
            </a:r>
            <a:r>
              <a:rPr lang="en-US" b="1" dirty="0">
                <a:solidFill>
                  <a:srgbClr val="00A95B"/>
                </a:solidFill>
              </a:rPr>
              <a:t>TOILETS AROUND THE WORLD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Navigate to</a:t>
            </a:r>
            <a:r>
              <a:rPr lang="en-US" sz="2000" kern="100" dirty="0">
                <a:solidFill>
                  <a:srgbClr val="1B3C8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1B3C8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gapminder.org</a:t>
            </a:r>
            <a:r>
              <a:rPr lang="en-US" sz="2000" kern="100" dirty="0">
                <a:solidFill>
                  <a:srgbClr val="1B3C8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/dollar-street</a:t>
            </a:r>
            <a:r>
              <a:rPr lang="en-US" sz="2000" kern="100" dirty="0">
                <a:solidFill>
                  <a:srgbClr val="1B3C8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rgbClr val="1B3C8E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Use the left drop-down menu (initially selected for “</a:t>
            </a:r>
            <a:r>
              <a:rPr lang="en-US" sz="2000" kern="100" dirty="0"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amilies”) to select “Toilets” instead.” </a:t>
            </a:r>
            <a:b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You should now see only images of toilets from across the world.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Use the right drop-down menu (initially labeled “The </a:t>
            </a:r>
            <a:r>
              <a:rPr lang="en-US" sz="2000" kern="100" dirty="0"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orld”) to select at least one African </a:t>
            </a:r>
            <a:b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country (Ethiopia or South Africa are good options). Observe the different toilets that families </a:t>
            </a:r>
            <a:b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that country have. You can click into each family to see more about how they live.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Switch the right drop-down menu to explore toilets in at least one Asian country </a:t>
            </a:r>
            <a:b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(China or India are good options).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Switch the right drop-down menu to explore toilets in at least one European country </a:t>
            </a:r>
            <a:b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(Turkey or Ukraine are good options).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D2B704-C665-DE16-495C-F68FDE5E6B2F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Investigate </a:t>
            </a:r>
            <a:r>
              <a:rPr lang="en-US" sz="3600" b="1" i="1" dirty="0">
                <a:solidFill>
                  <a:srgbClr val="00A95B"/>
                </a:solidFill>
                <a:latin typeface="+mn-lt"/>
              </a:rPr>
              <a:t>Dollar Street</a:t>
            </a:r>
            <a:endParaRPr lang="en-US" sz="3600" b="1" dirty="0">
              <a:solidFill>
                <a:srgbClr val="00A95B"/>
              </a:solidFill>
              <a:latin typeface="+mn-lt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1 </a:t>
            </a:r>
            <a:r>
              <a:rPr lang="en-US" b="1" dirty="0">
                <a:solidFill>
                  <a:srgbClr val="00A95B"/>
                </a:solidFill>
              </a:rPr>
              <a:t>TOILETS AROUND THE WORLD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Continue exploring a selection of different toilets from families across the world. </a:t>
            </a:r>
            <a:b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Answer the following questions: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kern="100" dirty="0">
              <a:solidFill>
                <a:srgbClr val="1B3C8E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5B"/>
              </a:buClr>
              <a:buFont typeface="+mj-lt"/>
              <a:buAutoNum type="arabicPeriod"/>
            </a:pPr>
            <a:r>
              <a:rPr lang="en-US" sz="2000" b="1" kern="100" dirty="0">
                <a:solidFill>
                  <a:srgbClr val="00A95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what parts of the world are squat toilets most common? </a:t>
            </a:r>
            <a:br>
              <a:rPr lang="en-US" sz="2000" b="1" kern="100" dirty="0">
                <a:solidFill>
                  <a:srgbClr val="00A95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kern="100" dirty="0">
                <a:solidFill>
                  <a:srgbClr val="00A95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what parts of the world </a:t>
            </a:r>
            <a:r>
              <a:rPr lang="en-US" sz="2000" b="1" kern="100" dirty="0">
                <a:solidFill>
                  <a:srgbClr val="00A95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are pedestal toilets most common?</a:t>
            </a:r>
            <a:r>
              <a:rPr lang="en-US" sz="2000" kern="100" dirty="0">
                <a:solidFill>
                  <a:srgbClr val="00A95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5B"/>
              </a:buClr>
              <a:buFont typeface="+mj-lt"/>
              <a:buAutoNum type="arabicPeriod"/>
            </a:pPr>
            <a:endParaRPr lang="en-US" sz="2000" kern="100" dirty="0">
              <a:solidFill>
                <a:srgbClr val="00A95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5B"/>
              </a:buClr>
              <a:buFont typeface="+mj-lt"/>
              <a:buAutoNum type="arabicPeriod"/>
            </a:pPr>
            <a:r>
              <a:rPr lang="en-US" sz="2000" b="1" kern="100" dirty="0">
                <a:solidFill>
                  <a:srgbClr val="00A95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patterns do you observe based on family income? </a:t>
            </a:r>
            <a:br>
              <a:rPr lang="en-US" sz="2000" b="1" kern="100" dirty="0">
                <a:solidFill>
                  <a:srgbClr val="00A95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kern="100" dirty="0">
                <a:solidFill>
                  <a:srgbClr val="00A95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changes about toilets as people have more income?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95B"/>
              </a:buClr>
              <a:buFont typeface="+mj-lt"/>
              <a:buAutoNum type="arabicPeriod"/>
            </a:pPr>
            <a:endParaRPr lang="en-US" sz="2000" kern="100" dirty="0">
              <a:solidFill>
                <a:srgbClr val="00A95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A95B"/>
              </a:buClr>
              <a:buFont typeface="+mj-lt"/>
              <a:buAutoNum type="arabicPeriod"/>
            </a:pPr>
            <a:r>
              <a:rPr lang="en-US" sz="2000" b="1" kern="100" dirty="0">
                <a:solidFill>
                  <a:srgbClr val="00A95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Write the name and location of four different families whose toilet you would be comfortable using. Each family must be from a different continent.</a:t>
            </a:r>
            <a:r>
              <a:rPr lang="en-US" sz="2000" kern="100" dirty="0">
                <a:solidFill>
                  <a:srgbClr val="00A95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BBCECC-FFDB-326A-F096-B9EC88E84B26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46E016F-00AC-33D8-1C0D-A1A66E7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Reflect on </a:t>
            </a:r>
            <a:r>
              <a:rPr lang="en-US" sz="3600" b="1" i="1" dirty="0">
                <a:solidFill>
                  <a:srgbClr val="00A95B"/>
                </a:solidFill>
                <a:latin typeface="+mn-lt"/>
              </a:rPr>
              <a:t>Dollar Street</a:t>
            </a:r>
            <a:endParaRPr lang="en-US" sz="3600" b="1" dirty="0">
              <a:solidFill>
                <a:srgbClr val="00A95B"/>
              </a:solidFill>
              <a:latin typeface="+mn-lt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DCE55D-3261-1360-7564-7D2E111C7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075071-16DF-E6C7-CAA8-4C9A2BF8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5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1 </a:t>
            </a:r>
            <a:r>
              <a:rPr lang="en-US" b="1" dirty="0">
                <a:solidFill>
                  <a:srgbClr val="00A95B"/>
                </a:solidFill>
              </a:rPr>
              <a:t>TOILETS AROUND THE WORLD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7EE622-5AD9-98F1-9A18-510AF308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60133DB-7BE1-333D-7829-5BE5137DF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factors influence what type of toilet/sanitation people have access to?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How might inequalities in the world influence access to safely managed sanitation?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BBCECC-FFDB-326A-F096-B9EC88E84B26}"/>
              </a:ext>
            </a:extLst>
          </p:cNvPr>
          <p:cNvCxnSpPr>
            <a:cxnSpLocks/>
          </p:cNvCxnSpPr>
          <p:nvPr/>
        </p:nvCxnSpPr>
        <p:spPr>
          <a:xfrm>
            <a:off x="542925" y="1143000"/>
            <a:ext cx="1111880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9E7D-6285-1BEC-8BE5-597168F4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A95B"/>
                </a:solidFill>
                <a:latin typeface="+mn-lt"/>
              </a:rPr>
              <a:t>Which do you think is more common?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0CC4D-58D3-3F70-4501-5EC368DBCEC4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r>
              <a:rPr lang="en-US" sz="2000" dirty="0"/>
              <a:t>Squat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37ED3FB-9324-EDAA-346C-20A3222652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70" y="2267875"/>
            <a:ext cx="2414823" cy="374904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1AF526-39BB-A3BB-82E8-784F15003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/>
              <a:t>Pedestal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885701-AE8C-1955-53D9-BA3C3308CEEA}"/>
              </a:ext>
            </a:extLst>
          </p:cNvPr>
          <p:cNvSpPr>
            <a:spLocks noGrp="1"/>
          </p:cNvSpPr>
          <p:nvPr>
            <p:ph sz="quarter" idx="5"/>
          </p:nvPr>
        </p:nvSpPr>
        <p:spPr>
          <a:xfrm>
            <a:off x="3657600" y="2316157"/>
            <a:ext cx="2055426" cy="1257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About 2/3 of the world uses a squat toilet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2B4B7-0EE7-0399-6AAE-86A91DABF52E}"/>
              </a:ext>
            </a:extLst>
          </p:cNvPr>
          <p:cNvSpPr>
            <a:spLocks noGrp="1"/>
          </p:cNvSpPr>
          <p:nvPr>
            <p:ph type="body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FFCBCF2-B1AE-5DBE-827F-FC91510AFEF5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530268" y="6577816"/>
            <a:ext cx="4115872" cy="107722"/>
          </a:xfrm>
        </p:spPr>
        <p:txBody>
          <a:bodyPr/>
          <a:lstStyle/>
          <a:p>
            <a:pPr algn="l"/>
            <a:r>
              <a:rPr lang="en-US" b="1" dirty="0"/>
              <a:t>ACTIVITY 3 </a:t>
            </a:r>
            <a:r>
              <a:rPr lang="en-US" b="1" dirty="0">
                <a:solidFill>
                  <a:srgbClr val="00A95B"/>
                </a:solidFill>
              </a:rPr>
              <a:t>THE PROBLEM WITH POO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0CF02D1-7C8A-B989-AF0A-10CA4079D896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21967-89CD-D60F-315A-3701D6FEA223}"/>
              </a:ext>
            </a:extLst>
          </p:cNvPr>
          <p:cNvSpPr txBox="1"/>
          <p:nvPr/>
        </p:nvSpPr>
        <p:spPr>
          <a:xfrm>
            <a:off x="2087217" y="17890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 dirty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4941A-D576-5E31-4885-3CF98CF4BD61}"/>
              </a:ext>
            </a:extLst>
          </p:cNvPr>
          <p:cNvCxnSpPr/>
          <p:nvPr/>
        </p:nvCxnSpPr>
        <p:spPr>
          <a:xfrm>
            <a:off x="6125817" y="1560443"/>
            <a:ext cx="0" cy="4573656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5031CE-8708-C760-BD3F-771A9210E951}"/>
              </a:ext>
            </a:extLst>
          </p:cNvPr>
          <p:cNvCxnSpPr>
            <a:cxnSpLocks/>
          </p:cNvCxnSpPr>
          <p:nvPr/>
        </p:nvCxnSpPr>
        <p:spPr>
          <a:xfrm>
            <a:off x="534220" y="2047147"/>
            <a:ext cx="5439929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7DE9FB-CEBD-A353-CDC3-A81A8D7601A1}"/>
              </a:ext>
            </a:extLst>
          </p:cNvPr>
          <p:cNvCxnSpPr>
            <a:cxnSpLocks/>
          </p:cNvCxnSpPr>
          <p:nvPr/>
        </p:nvCxnSpPr>
        <p:spPr>
          <a:xfrm>
            <a:off x="6276420" y="2047147"/>
            <a:ext cx="53853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22AECFF-3928-E459-838D-27011D205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3" y="2307493"/>
            <a:ext cx="268877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BMGF Layouts">
  <a:themeElements>
    <a:clrScheme name="BMGF 2023">
      <a:dk1>
        <a:srgbClr val="000000"/>
      </a:dk1>
      <a:lt1>
        <a:srgbClr val="FFFFFF"/>
      </a:lt1>
      <a:dk2>
        <a:srgbClr val="F5F3ED"/>
      </a:dk2>
      <a:lt2>
        <a:srgbClr val="696969"/>
      </a:lt2>
      <a:accent1>
        <a:srgbClr val="4EAA9B"/>
      </a:accent1>
      <a:accent2>
        <a:srgbClr val="F8642A"/>
      </a:accent2>
      <a:accent3>
        <a:srgbClr val="3379C4"/>
      </a:accent3>
      <a:accent4>
        <a:srgbClr val="B54388"/>
      </a:accent4>
      <a:accent5>
        <a:srgbClr val="E4DDCE"/>
      </a:accent5>
      <a:accent6>
        <a:srgbClr val="000000"/>
      </a:accent6>
      <a:hlink>
        <a:srgbClr val="1B3B8E"/>
      </a:hlink>
      <a:folHlink>
        <a:srgbClr val="696969"/>
      </a:folHlink>
    </a:clrScheme>
    <a:fontScheme name="Custom 4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t"/>
      <a:lstStyle>
        <a:defPPr algn="l">
          <a:spcAft>
            <a:spcPts val="600"/>
          </a:spcAft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sz="1200" dirty="0" smtClean="0">
            <a:solidFill>
              <a:schemeClr val="accent6"/>
            </a:solidFill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MGF PowerPoint Template 20230821" id="{26EEEA6E-B498-40DA-8696-2046BA95D9DE}" vid="{051FDFF7-02A2-4999-B47E-FAEF7D1225AD}"/>
    </a:ext>
  </a:extLst>
</a:theme>
</file>

<file path=ppt/theme/theme2.xml><?xml version="1.0" encoding="utf-8"?>
<a:theme xmlns:a="http://schemas.openxmlformats.org/drawingml/2006/main" name="Office Theme">
  <a:themeElements>
    <a:clrScheme name="Gates Colors">
      <a:dk1>
        <a:srgbClr val="000000"/>
      </a:dk1>
      <a:lt1>
        <a:srgbClr val="FFFFFF"/>
      </a:lt1>
      <a:dk2>
        <a:srgbClr val="D7CBB2"/>
      </a:dk2>
      <a:lt2>
        <a:srgbClr val="6E6563"/>
      </a:lt2>
      <a:accent1>
        <a:srgbClr val="4EAB9A"/>
      </a:accent1>
      <a:accent2>
        <a:srgbClr val="F8642A"/>
      </a:accent2>
      <a:accent3>
        <a:srgbClr val="3579C4"/>
      </a:accent3>
      <a:accent4>
        <a:srgbClr val="B54388"/>
      </a:accent4>
      <a:accent5>
        <a:srgbClr val="A49A8C"/>
      </a:accent5>
      <a:accent6>
        <a:srgbClr val="000000"/>
      </a:accent6>
      <a:hlink>
        <a:srgbClr val="000000"/>
      </a:hlink>
      <a:folHlink>
        <a:srgbClr val="000000"/>
      </a:folHlink>
    </a:clrScheme>
    <a:fontScheme name="Gates Font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ates Colors">
      <a:dk1>
        <a:srgbClr val="000000"/>
      </a:dk1>
      <a:lt1>
        <a:srgbClr val="FFFFFF"/>
      </a:lt1>
      <a:dk2>
        <a:srgbClr val="D7CBB2"/>
      </a:dk2>
      <a:lt2>
        <a:srgbClr val="6E6563"/>
      </a:lt2>
      <a:accent1>
        <a:srgbClr val="4EAB9A"/>
      </a:accent1>
      <a:accent2>
        <a:srgbClr val="F8642A"/>
      </a:accent2>
      <a:accent3>
        <a:srgbClr val="3579C4"/>
      </a:accent3>
      <a:accent4>
        <a:srgbClr val="B54388"/>
      </a:accent4>
      <a:accent5>
        <a:srgbClr val="A49A8C"/>
      </a:accent5>
      <a:accent6>
        <a:srgbClr val="000000"/>
      </a:accent6>
      <a:hlink>
        <a:srgbClr val="000000"/>
      </a:hlink>
      <a:folHlink>
        <a:srgbClr val="000000"/>
      </a:folHlink>
    </a:clrScheme>
    <a:fontScheme name="Gates Font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E5A3D0A4F25242B2140DF2C3369702" ma:contentTypeVersion="14" ma:contentTypeDescription="Create a new document." ma:contentTypeScope="" ma:versionID="c82688c788109160d92e090e37e93f66">
  <xsd:schema xmlns:xsd="http://www.w3.org/2001/XMLSchema" xmlns:xs="http://www.w3.org/2001/XMLSchema" xmlns:p="http://schemas.microsoft.com/office/2006/metadata/properties" xmlns:ns2="60012ac8-45d8-418a-a0a0-188ebb7b1406" xmlns:ns3="78b38e3a-d33c-4f2f-838f-99fae339b7c2" xmlns:ns4="02e959f2-c4b1-4c82-8ad2-fbdae0af7fef" targetNamespace="http://schemas.microsoft.com/office/2006/metadata/properties" ma:root="true" ma:fieldsID="f48ffed010a575251db268484f000b76" ns2:_="" ns3:_="" ns4:_="">
    <xsd:import namespace="60012ac8-45d8-418a-a0a0-188ebb7b1406"/>
    <xsd:import namespace="78b38e3a-d33c-4f2f-838f-99fae339b7c2"/>
    <xsd:import namespace="02e959f2-c4b1-4c82-8ad2-fbdae0af7f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12ac8-45d8-418a-a0a0-188ebb7b14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38e3a-d33c-4f2f-838f-99fae339b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97590d4-f9cd-4952-aa38-5a1111e36f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959f2-c4b1-4c82-8ad2-fbdae0af7fe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6f89123-f81c-4566-958b-6a7466705d18}" ma:internalName="TaxCatchAll" ma:showField="CatchAllData" ma:web="60012ac8-45d8-418a-a0a0-188ebb7b14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e959f2-c4b1-4c82-8ad2-fbdae0af7fef" xsi:nil="true"/>
    <lcf76f155ced4ddcb4097134ff3c332f xmlns="78b38e3a-d33c-4f2f-838f-99fae339b7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67752B-71B5-46AA-B2C8-4C1B5BD310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C47122-CA55-40F0-87D7-993E6AA839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12ac8-45d8-418a-a0a0-188ebb7b1406"/>
    <ds:schemaRef ds:uri="78b38e3a-d33c-4f2f-838f-99fae339b7c2"/>
    <ds:schemaRef ds:uri="02e959f2-c4b1-4c82-8ad2-fbdae0af7f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0028F7-DF0F-41FC-A311-53C3755DF69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02e959f2-c4b1-4c82-8ad2-fbdae0af7fef"/>
    <ds:schemaRef ds:uri="60012ac8-45d8-418a-a0a0-188ebb7b1406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8b38e3a-d33c-4f2f-838f-99fae339b7c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BMGF Layouts</Template>
  <TotalTime>20729</TotalTime>
  <Words>738</Words>
  <Application>Microsoft Macintosh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Courier New</vt:lpstr>
      <vt:lpstr>Noto Sans</vt:lpstr>
      <vt:lpstr>System Font Regular</vt:lpstr>
      <vt:lpstr>Wingdings</vt:lpstr>
      <vt:lpstr>BMGF Layouts</vt:lpstr>
      <vt:lpstr>PowerPoint Presentation</vt:lpstr>
      <vt:lpstr>Activity 1 Toilets Across the World</vt:lpstr>
      <vt:lpstr>Learning Objectives</vt:lpstr>
      <vt:lpstr>Discuss – What is your ideal toilet?</vt:lpstr>
      <vt:lpstr>Squat vs. pedestal toilet – Which have you used before?</vt:lpstr>
      <vt:lpstr>Explore Dollar Street</vt:lpstr>
      <vt:lpstr>Investigate Dollar Street</vt:lpstr>
      <vt:lpstr>Reflect on Dollar Street</vt:lpstr>
      <vt:lpstr>Which do you think is more common?</vt:lpstr>
      <vt:lpstr>Which do you think is more common?</vt:lpstr>
      <vt:lpstr>Take a guess…</vt:lpstr>
      <vt:lpstr>Final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Template  and Pre-built Overview Slides</dc:title>
  <dc:subject/>
  <dc:creator>Nina Mettler</dc:creator>
  <cp:keywords/>
  <dc:description>Version 1.01_x000d_
Job 1685_x000d_
2023-16-06</dc:description>
  <cp:lastModifiedBy>Nina Mettler</cp:lastModifiedBy>
  <cp:revision>38</cp:revision>
  <cp:lastPrinted>2013-06-19T22:36:09Z</cp:lastPrinted>
  <dcterms:created xsi:type="dcterms:W3CDTF">2024-01-24T18:00:05Z</dcterms:created>
  <dcterms:modified xsi:type="dcterms:W3CDTF">2024-03-19T16:18:11Z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0x0101006BE5A3D0A4F25242B2140DF2C3369702</vt:lpwstr>
  </property>
  <property fmtid="{D5CDD505-2E9C-101B-9397-08002B2CF9AE}" pid="3" name="Team Owner">
    <vt:lpwstr/>
  </property>
  <property fmtid="{D5CDD505-2E9C-101B-9397-08002B2CF9AE}" pid="4" name="Topics">
    <vt:lpwstr/>
  </property>
  <property fmtid="{D5CDD505-2E9C-101B-9397-08002B2CF9AE}" pid="5" name="AuthorIds_UIVersion_4096">
    <vt:lpwstr>152</vt:lpwstr>
  </property>
  <property fmtid="{D5CDD505-2E9C-101B-9397-08002B2CF9AE}" pid="6" name="MediaServiceImageTags">
    <vt:lpwstr/>
  </property>
</Properties>
</file>